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48" r:id="rId3"/>
    <p:sldId id="3340" r:id="rId4"/>
    <p:sldId id="3343" r:id="rId5"/>
    <p:sldId id="3344" r:id="rId6"/>
    <p:sldId id="3345" r:id="rId7"/>
    <p:sldId id="3346" r:id="rId8"/>
    <p:sldId id="3347" r:id="rId9"/>
    <p:sldId id="3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Buchanan" userId="f08e95f2-15f1-427d-bd14-a272b61a6a43" providerId="ADAL" clId="{CD2E241F-32F6-40AA-AC99-57F6E7AFFF12}"/>
    <pc:docChg chg="modSld">
      <pc:chgData name="Brandon Buchanan" userId="f08e95f2-15f1-427d-bd14-a272b61a6a43" providerId="ADAL" clId="{CD2E241F-32F6-40AA-AC99-57F6E7AFFF12}" dt="2023-02-03T13:13:26.354" v="0" actId="20577"/>
      <pc:docMkLst>
        <pc:docMk/>
      </pc:docMkLst>
      <pc:sldChg chg="modSp mod">
        <pc:chgData name="Brandon Buchanan" userId="f08e95f2-15f1-427d-bd14-a272b61a6a43" providerId="ADAL" clId="{CD2E241F-32F6-40AA-AC99-57F6E7AFFF12}" dt="2023-02-03T13:13:26.354" v="0" actId="20577"/>
        <pc:sldMkLst>
          <pc:docMk/>
          <pc:sldMk cId="2760212049" sldId="3345"/>
        </pc:sldMkLst>
        <pc:spChg chg="mod">
          <ac:chgData name="Brandon Buchanan" userId="f08e95f2-15f1-427d-bd14-a272b61a6a43" providerId="ADAL" clId="{CD2E241F-32F6-40AA-AC99-57F6E7AFFF12}" dt="2023-02-03T13:13:26.354" v="0" actId="20577"/>
          <ac:spMkLst>
            <pc:docMk/>
            <pc:sldMk cId="2760212049" sldId="3345"/>
            <ac:spMk id="4" creationId="{5CC9105B-305B-C9D2-ADC4-D3A424D253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9952-B7EA-9997-86D9-5305CAEC3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9407C-C9A9-1E95-B701-F9CD335D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42F1-4049-FF96-798B-821226CA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4391-2063-FB46-3F17-769AFD52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551C-C05C-FC0B-6829-52341DAD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CE83-AC61-196C-9C3D-B3D62AC4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F7007-2F92-CA69-CDB7-BEB01572B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A234A-E5BC-8AA5-521A-3E1EE3ED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814FB-5915-335D-1800-7D3696F6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B38A5-ECC2-F32F-8097-51B373BE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9386A-E507-E323-5CDB-258A6D6A0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DCCD6-62B3-4005-64F5-7DE607492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6F8E-20C2-E36A-A183-ADB0A26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D7966-A2A4-A9F5-0B3E-E99C72F0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93E74-73C6-9431-EDC5-22B149BD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1B929-262A-9CAA-4DDD-A6B2B464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EF0E-0655-48D4-9D50-59530A551431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D0782-C2C6-47EB-CC42-D250AF41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F3680-5B44-B93B-BB89-35AC7C05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50DC-95F3-4E86-83B9-CD585A82B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7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330F-48EE-5D75-2AEE-F77539DB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8CB9-5FAD-42E0-A8B8-D5693BE0FCBF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BEE46-9767-0D42-ED6B-23308A60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5D07-79C1-2DFC-074A-4B9A25E1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2B71-E193-423E-A475-6E88BCFA3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02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89F34-48CD-BE9A-C4BC-13613FDF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F572-9329-4115-B320-A8F2B2A57FE2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A6EB-6D77-1E4F-4794-FAFEE834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94B48-9781-AD1E-DB86-67039BA1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793B-AA8D-444A-A1F4-3EC54A386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25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E35608-9097-C688-745B-CC3496A5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E4FC-AEFF-4A3D-B259-012867F9782B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22AB63-56C7-06FC-8349-0A5C33B0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431007-6D8E-256C-ADE0-5188F8DB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7E83-EFA6-44A6-A713-0A572D513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7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E616F3-6DFE-0025-E022-6902366E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AB7F-6768-4BBF-AD26-D379FD8B840B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1A214-6DB2-8307-102A-573BE738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658EC4-006C-3620-6B42-A38810AB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AF7B-CFED-4A7F-90A8-E6A367042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97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6D6BE2-4C57-5DA1-43B7-0A7FABB5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DC7F-A616-484E-9D94-FFFD90B0DE5E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AE8811-8AF0-A89B-9A9B-0F05AE7E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5ABA12-AD19-358F-1B8D-F58DCDFE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645C-0F48-413C-8318-43EFED7B3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79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D09EE5-E411-EEF9-36A7-7BDCE16B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091C-CE80-490F-ACC7-D63FD1DA0783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14DEFA-A0F5-2351-0AEC-91A3C297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4B87C2-2D08-5B32-1AA6-ACD58B6F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9ABB-6D7E-477C-92B0-1ABD3B4D6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57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2ADC00-50F9-2578-B5BD-BCB78095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77B7-011E-4419-80F2-FB82B2A93E4D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C060B1-DC8F-491C-93F8-B9B1CAE1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7776E7-69E1-36F1-E805-A3557ECF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0633-9351-4434-A491-21733A1A2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23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5B5C-8970-0E72-C972-ED7A9BE9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3E03-434A-2193-57E8-7D6C7DD3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EA368-4048-1F10-5131-00BC7F00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38DDD-D0E1-7192-2BD6-7CE7A5B4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C3AF0-27E1-37DC-C85A-378774C8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7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DF0CA1-1572-A226-B48F-3393CDF8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CDD0-31E5-4BCB-823B-81A63F83350B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B8E737-CD8F-C0E4-7C97-61F85B3A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E2FDE7-61C3-5D19-8D3C-15370389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FFF3-37AD-4AD4-9F0E-5681AB51C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51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A7A79-2D10-AD5B-8A49-99A2BA45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F92E-D28F-4E5C-8F92-D151D183CBCF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0549E-B98D-A2CB-DE9A-BBE6ADE5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FEA14-89A7-315B-1F4D-1B073538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A925-5F83-4835-94FC-AFB280567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618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074E-719F-6E06-8A0C-4BE13855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87CB-07A7-4116-87C8-7CB2BE155B49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DBC89-4B2F-725D-5EBC-7009E11C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718D4-ABDA-9803-1A18-7248EAE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77AC-9FC2-4607-8B5C-9C3BC1C11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CF74-CA75-9D2B-8631-856FF8DC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5BFED-01EA-62A7-3FA3-314663BB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9BABA-EFE9-1745-FF77-C388B18A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424C-420E-DF46-074E-0D42A01C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373C-E65B-E8B1-38DB-13DE6674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08F0-9BBF-9A46-54BE-033A20D8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D887-EB6F-0E86-311C-EBC902058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EE1C8-0914-0BA0-B31E-715035EB4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4E9DE-3BD0-3675-BBA3-C7E48D0E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E3173-068B-B09B-6BE1-A9D6E85B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E54F3-8E4A-7D87-B2A9-243DB25F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F8E4-B9CB-A940-5C5B-250BD8C1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588BF-D146-CD1F-35BB-6D25F6B8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1DEA1-8274-9EB3-84EC-4DFF95805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A7580-FD12-276E-FFA9-3ED933FEE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4564E-39D3-372B-F54D-90AF8E292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28390-403D-EC66-914B-6097256C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428AD-FD01-7B4E-34E6-F920E9E9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2C62E-5526-DEEC-955E-523B9489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8288-F6EF-161A-36C2-8159AFA8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2D2DD-AD40-C75D-F473-99A00BD2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5A40-EC21-C1E5-E062-98817DE9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C9200-64EB-86BC-3760-360442B4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F54F9-31A8-A8DD-1DD0-AD32D598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55A69-00BB-5563-ABF2-9833E1FD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805AB-BCE2-01DE-2A63-B142762A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19E5-F006-8A36-4C0F-FB9F5487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AA6D-057A-C80A-EA69-FAAB61116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AEA9-7B2D-6786-7510-AE8DBFE8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32CA1-6D41-DA79-45B1-B588CB4A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C9BEC-85EE-FCDF-A217-8603954F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0AD77-8F74-4973-5EE9-E8704136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4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1CAF-436C-C2FB-CF81-3DD0E380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D3DD9-852D-B0EB-E518-750DC3C4B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4024D-9A52-2D9F-7515-86B3B3861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C7A25-FFF8-7139-0FC1-4FE5EC9A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C67ED-98FF-5602-CDAF-9A4B3147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D6578-57C5-4D3F-D340-C02EA6CC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F1C1B-5B7F-172F-C400-149A5DB1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78BB0-6EB8-9EE2-E5CA-8BAEAB6C7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B2F26-9407-616C-F8A8-A2657703F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2EB1-0D35-4004-9FF6-BF94AF47AE1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77315-FBC0-FE06-D1D6-1A0338488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CBAD5-7770-6D27-07BC-27BF6F3F5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031D-F266-4646-BAF3-7A9C267F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D84127-66F9-1213-5DF2-C6D139453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57E36A-0EA5-4B4A-EEC5-5E6EFE352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52185-A317-C7C3-9067-1F6BFC391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A87D0-8C13-4FBE-AF9C-6E08D9F1F888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C9435-16EA-16D5-86AB-F60AE645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719E-03BE-3B54-5094-541CCCED3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088DE8-79E5-40A7-8CE1-32D5A405B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50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3F116940-4FC8-723D-5D96-58407499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C9BD2A09-DD2A-47AF-1DF7-10D5D5F5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76238"/>
            <a:ext cx="67865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DC4631"/>
                </a:solidFill>
              </a:rPr>
              <a:t>ABA Board of Directors Update</a:t>
            </a:r>
            <a:endParaRPr lang="en-US" altLang="en-US" sz="4800" dirty="0">
              <a:solidFill>
                <a:srgbClr val="DC4631"/>
              </a:solidFill>
              <a:latin typeface="Gotham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EF2FBB12-DEDF-5D4E-EE50-4B49B6D5B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514" y="3741192"/>
            <a:ext cx="68213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 dirty="0">
                <a:latin typeface="Gotham"/>
              </a:rPr>
              <a:t>February 3, 2023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 dirty="0">
                <a:latin typeface="Gotham"/>
              </a:rPr>
              <a:t>Detroit, MI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08716-3EE8-7AE6-33B1-E5AA1C474138}"/>
              </a:ext>
            </a:extLst>
          </p:cNvPr>
          <p:cNvSpPr/>
          <p:nvPr/>
        </p:nvSpPr>
        <p:spPr>
          <a:xfrm>
            <a:off x="0" y="5300663"/>
            <a:ext cx="12192000" cy="1635125"/>
          </a:xfrm>
          <a:prstGeom prst="rect">
            <a:avLst/>
          </a:prstGeom>
          <a:solidFill>
            <a:srgbClr val="C3C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endParaRPr lang="en-US" b="1"/>
          </a:p>
          <a:p>
            <a:pPr>
              <a:defRPr/>
            </a:pPr>
            <a:r>
              <a:rPr lang="en-US"/>
              <a:t>B I S C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b="1"/>
              <a:t>20 Years</a:t>
            </a:r>
          </a:p>
        </p:txBody>
      </p:sp>
      <p:pic>
        <p:nvPicPr>
          <p:cNvPr id="3078" name="Picture 13">
            <a:extLst>
              <a:ext uri="{FF2B5EF4-FFF2-40B4-BE49-F238E27FC236}">
                <a16:creationId xmlns:a16="http://schemas.microsoft.com/office/drawing/2014/main" id="{EB63CA99-7989-7DDD-FF37-5E9180DA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5413375"/>
            <a:ext cx="25876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AC8369F9-E35A-8B7F-91D3-E4FB12DC2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75" y="336550"/>
            <a:ext cx="8018463" cy="647700"/>
          </a:xfrm>
        </p:spPr>
        <p:txBody>
          <a:bodyPr wrap="none">
            <a:spAutoFit/>
          </a:bodyPr>
          <a:lstStyle/>
          <a:p>
            <a:pPr marL="342900" indent="-342900" algn="ctr" eaLnBrk="1" hangingPunct="1"/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Special Thanks to our Sponsors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5BA37-6FBE-4F15-52FC-B611A81C4181}"/>
              </a:ext>
            </a:extLst>
          </p:cNvPr>
          <p:cNvSpPr/>
          <p:nvPr/>
        </p:nvSpPr>
        <p:spPr>
          <a:xfrm>
            <a:off x="0" y="6354763"/>
            <a:ext cx="12192000" cy="503237"/>
          </a:xfrm>
          <a:prstGeom prst="rect">
            <a:avLst/>
          </a:prstGeom>
          <a:solidFill>
            <a:srgbClr val="C3C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553FE559-FE69-4BBD-31A5-33477781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299200"/>
            <a:ext cx="5191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PRESENTED BY THE BUS INDUSTRY SAFETY COUNCIL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SPONSORED BY ABC COMPANIES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80A8CF-A141-B4C3-BE58-0EDFDF86CF0C}"/>
              </a:ext>
            </a:extLst>
          </p:cNvPr>
          <p:cNvCxnSpPr/>
          <p:nvPr/>
        </p:nvCxnSpPr>
        <p:spPr>
          <a:xfrm>
            <a:off x="0" y="6848475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1">
            <a:extLst>
              <a:ext uri="{FF2B5EF4-FFF2-40B4-BE49-F238E27FC236}">
                <a16:creationId xmlns:a16="http://schemas.microsoft.com/office/drawing/2014/main" id="{B9208FA1-D958-F5A3-9965-D7E56AEC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635250"/>
            <a:ext cx="65087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id="{DE1E8096-2431-5D0F-7B40-C3C21F9E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3" y="1274763"/>
            <a:ext cx="22558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>
            <a:extLst>
              <a:ext uri="{FF2B5EF4-FFF2-40B4-BE49-F238E27FC236}">
                <a16:creationId xmlns:a16="http://schemas.microsoft.com/office/drawing/2014/main" id="{0129B936-3B37-3AB4-066B-3AFF299B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74763"/>
            <a:ext cx="23114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https://www.buses.org/assets/images/uploads/general/Lancer_Logo_Glow.png">
            <a:extLst>
              <a:ext uri="{FF2B5EF4-FFF2-40B4-BE49-F238E27FC236}">
                <a16:creationId xmlns:a16="http://schemas.microsoft.com/office/drawing/2014/main" id="{8E6CB7D4-6935-B3D7-E9DF-54563A16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960438"/>
            <a:ext cx="29591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">
            <a:extLst>
              <a:ext uri="{FF2B5EF4-FFF2-40B4-BE49-F238E27FC236}">
                <a16:creationId xmlns:a16="http://schemas.microsoft.com/office/drawing/2014/main" id="{D070F4D8-6829-A4CA-4968-2CE288968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0" t="66508" r="1038" b="15190"/>
          <a:stretch>
            <a:fillRect/>
          </a:stretch>
        </p:blipFill>
        <p:spPr bwMode="auto">
          <a:xfrm>
            <a:off x="9869488" y="3476625"/>
            <a:ext cx="19478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>
            <a:extLst>
              <a:ext uri="{FF2B5EF4-FFF2-40B4-BE49-F238E27FC236}">
                <a16:creationId xmlns:a16="http://schemas.microsoft.com/office/drawing/2014/main" id="{0BE34488-2D4A-3359-2A85-51E4AB75A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0" t="27530" b="44475"/>
          <a:stretch>
            <a:fillRect/>
          </a:stretch>
        </p:blipFill>
        <p:spPr bwMode="auto">
          <a:xfrm>
            <a:off x="7104063" y="5002213"/>
            <a:ext cx="19573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" descr="Grupo Amaya-Astron - YouTube">
            <a:extLst>
              <a:ext uri="{FF2B5EF4-FFF2-40B4-BE49-F238E27FC236}">
                <a16:creationId xmlns:a16="http://schemas.microsoft.com/office/drawing/2014/main" id="{040C4B3F-5978-02F3-29BB-8ADC2296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 b="26942"/>
          <a:stretch>
            <a:fillRect/>
          </a:stretch>
        </p:blipFill>
        <p:spPr bwMode="auto">
          <a:xfrm>
            <a:off x="4437063" y="5108575"/>
            <a:ext cx="21240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" descr="BUSRide Magazine - Home | Facebook">
            <a:extLst>
              <a:ext uri="{FF2B5EF4-FFF2-40B4-BE49-F238E27FC236}">
                <a16:creationId xmlns:a16="http://schemas.microsoft.com/office/drawing/2014/main" id="{AFCC46C4-B469-74F9-7246-06591216C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4" b="23634"/>
          <a:stretch>
            <a:fillRect/>
          </a:stretch>
        </p:blipFill>
        <p:spPr bwMode="auto">
          <a:xfrm>
            <a:off x="596900" y="3951288"/>
            <a:ext cx="15176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7">
            <a:extLst>
              <a:ext uri="{FF2B5EF4-FFF2-40B4-BE49-F238E27FC236}">
                <a16:creationId xmlns:a16="http://schemas.microsoft.com/office/drawing/2014/main" id="{C261E927-0525-6909-1705-E5427569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494338"/>
            <a:ext cx="37988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8">
            <a:extLst>
              <a:ext uri="{FF2B5EF4-FFF2-40B4-BE49-F238E27FC236}">
                <a16:creationId xmlns:a16="http://schemas.microsoft.com/office/drawing/2014/main" id="{67AEF8D1-9647-A8C8-8B96-1CC3E62F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5078413"/>
            <a:ext cx="18415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">
            <a:extLst>
              <a:ext uri="{FF2B5EF4-FFF2-40B4-BE49-F238E27FC236}">
                <a16:creationId xmlns:a16="http://schemas.microsoft.com/office/drawing/2014/main" id="{AB9F4BD3-7A14-9DFF-58C1-DFEDB3BC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2546350"/>
            <a:ext cx="32940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8E08F874-1B18-E76D-4B03-BCB85F0E9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C9F7F-0B41-70C0-3BC8-A04F33BD8C9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3195" t="20463" r="44131" b="63658"/>
          <a:stretch/>
        </p:blipFill>
        <p:spPr>
          <a:xfrm>
            <a:off x="7779734" y="1203359"/>
            <a:ext cx="1545190" cy="108899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4209AE-8979-EE81-B7FE-AD98873D7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11" y="4294188"/>
            <a:ext cx="2376797" cy="84772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86C5AB8-B73B-F2CD-4FCA-EE4076FE68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776220"/>
            <a:ext cx="3200400" cy="61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C9105B-305B-C9D2-ADC4-D3A424D253DB}"/>
              </a:ext>
            </a:extLst>
          </p:cNvPr>
          <p:cNvSpPr/>
          <p:nvPr/>
        </p:nvSpPr>
        <p:spPr>
          <a:xfrm>
            <a:off x="1976438" y="1752600"/>
            <a:ext cx="5595937" cy="44465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dirty="0">
                <a:latin typeface="Times New Roman" panose="02020603050405020304" pitchFamily="18" charset="0"/>
              </a:rPr>
            </a:br>
            <a:r>
              <a:rPr lang="en-US" sz="4000" b="1" dirty="0">
                <a:latin typeface="+mn-lt"/>
                <a:cs typeface="Arial" panose="020B0604020202020204" pitchFamily="34" charset="0"/>
              </a:rPr>
              <a:t>BISC Goals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- Better Serve Our Members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- Make it Easier to Communicate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Provide Takeaways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Answer Questions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BISC-IT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- Expand Membership &amp; Attendance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- Attract More Sponsors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id="{5BF9EA7E-5079-DD65-6AE0-516FA264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4800"/>
            <a:ext cx="3590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27243E-6043-38B6-9D09-732A3E4499F5}"/>
              </a:ext>
            </a:extLst>
          </p:cNvPr>
          <p:cNvSpPr/>
          <p:nvPr/>
        </p:nvSpPr>
        <p:spPr>
          <a:xfrm>
            <a:off x="0" y="6354763"/>
            <a:ext cx="12192000" cy="503237"/>
          </a:xfrm>
          <a:prstGeom prst="rect">
            <a:avLst/>
          </a:prstGeom>
          <a:solidFill>
            <a:srgbClr val="C3C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4E1F409B-2974-BD3E-EBB5-98513031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299200"/>
            <a:ext cx="5191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Gotham"/>
              </a:rPr>
              <a:t>PRESENTED BY THE BUS INDUSTRY SAFETY COUNCIL</a:t>
            </a:r>
            <a:br>
              <a:rPr lang="en-US" altLang="en-US" sz="1800">
                <a:latin typeface="Gotham"/>
              </a:rPr>
            </a:br>
            <a:r>
              <a:rPr lang="en-US" altLang="en-US" sz="1600">
                <a:latin typeface="Gotham"/>
              </a:rPr>
              <a:t>SPONSORED BY ABC COMPANIES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C9105B-305B-C9D2-ADC4-D3A424D253DB}"/>
              </a:ext>
            </a:extLst>
          </p:cNvPr>
          <p:cNvSpPr/>
          <p:nvPr/>
        </p:nvSpPr>
        <p:spPr>
          <a:xfrm>
            <a:off x="1976438" y="1752600"/>
            <a:ext cx="607223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dirty="0">
                <a:latin typeface="Times New Roman" panose="02020603050405020304" pitchFamily="18" charset="0"/>
              </a:rPr>
            </a:br>
            <a:r>
              <a:rPr lang="en-US" sz="4000" b="1" dirty="0">
                <a:latin typeface="+mn-lt"/>
                <a:cs typeface="Arial" panose="020B0604020202020204" pitchFamily="34" charset="0"/>
              </a:rPr>
              <a:t>Recent Activities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Fall Webinar Series (6 webinars)</a:t>
            </a:r>
            <a:endParaRPr lang="en-US" sz="24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BISC West with California Bus Association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Virginia Motorcoach Association Operations &amp; Maintenance Retreat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Leadership Elections (3 new team members)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Orientation Webinar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Winter Meeting in Detroit</a:t>
            </a:r>
            <a:endParaRPr lang="en-US" sz="1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id="{5BF9EA7E-5079-DD65-6AE0-516FA264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4800"/>
            <a:ext cx="3590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27243E-6043-38B6-9D09-732A3E4499F5}"/>
              </a:ext>
            </a:extLst>
          </p:cNvPr>
          <p:cNvSpPr/>
          <p:nvPr/>
        </p:nvSpPr>
        <p:spPr>
          <a:xfrm>
            <a:off x="0" y="6354763"/>
            <a:ext cx="12192000" cy="503237"/>
          </a:xfrm>
          <a:prstGeom prst="rect">
            <a:avLst/>
          </a:prstGeom>
          <a:solidFill>
            <a:srgbClr val="C3C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4E1F409B-2974-BD3E-EBB5-98513031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299200"/>
            <a:ext cx="5191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Gotham"/>
              </a:rPr>
              <a:t>PRESENTED BY THE BUS INDUSTRY SAFETY COUNCIL</a:t>
            </a:r>
            <a:br>
              <a:rPr lang="en-US" altLang="en-US" sz="1800">
                <a:latin typeface="Gotham"/>
              </a:rPr>
            </a:br>
            <a:r>
              <a:rPr lang="en-US" altLang="en-US" sz="1600">
                <a:latin typeface="Gotham"/>
              </a:rPr>
              <a:t>SPONSORED BY ABC COMPANIES</a:t>
            </a:r>
          </a:p>
        </p:txBody>
      </p:sp>
    </p:spTree>
    <p:extLst>
      <p:ext uri="{BB962C8B-B14F-4D97-AF65-F5344CB8AC3E}">
        <p14:creationId xmlns:p14="http://schemas.microsoft.com/office/powerpoint/2010/main" val="290459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C9105B-305B-C9D2-ADC4-D3A424D253DB}"/>
              </a:ext>
            </a:extLst>
          </p:cNvPr>
          <p:cNvSpPr/>
          <p:nvPr/>
        </p:nvSpPr>
        <p:spPr>
          <a:xfrm>
            <a:off x="1976438" y="1752600"/>
            <a:ext cx="640474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>
              <a:defRPr/>
            </a:pPr>
            <a:br>
              <a:rPr lang="en-US" dirty="0">
                <a:latin typeface="Times New Roman" panose="02020603050405020304" pitchFamily="18" charset="0"/>
              </a:rPr>
            </a:br>
            <a:r>
              <a:rPr lang="en-US" sz="4000" b="1" dirty="0">
                <a:cs typeface="Arial" panose="020B0604020202020204" pitchFamily="34" charset="0"/>
              </a:rPr>
              <a:t>2023 W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inter Meeting Highlights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Partnership with IMG and </a:t>
            </a:r>
            <a:r>
              <a:rPr lang="en-US" sz="2400" dirty="0" err="1">
                <a:latin typeface="+mn-lt"/>
              </a:rPr>
              <a:t>BusWorld</a:t>
            </a:r>
            <a:endParaRPr lang="en-US" sz="24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Keynote Address from David Strickland on Electric Vehicles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21 Curated Sessions (Plus 4 Co-promoted </a:t>
            </a:r>
            <a:r>
              <a:rPr lang="en-US" sz="2400" dirty="0" err="1">
                <a:latin typeface="+mn-lt"/>
              </a:rPr>
              <a:t>BusWorld</a:t>
            </a:r>
            <a:r>
              <a:rPr lang="en-US" sz="2400" dirty="0">
                <a:latin typeface="+mn-lt"/>
              </a:rPr>
              <a:t> Sessions)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Heavy Mentor Involvement, Floor Booth</a:t>
            </a:r>
            <a:endParaRPr lang="en-US" sz="1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id="{5BF9EA7E-5079-DD65-6AE0-516FA264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4800"/>
            <a:ext cx="3590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27243E-6043-38B6-9D09-732A3E4499F5}"/>
              </a:ext>
            </a:extLst>
          </p:cNvPr>
          <p:cNvSpPr/>
          <p:nvPr/>
        </p:nvSpPr>
        <p:spPr>
          <a:xfrm>
            <a:off x="0" y="6354763"/>
            <a:ext cx="12192000" cy="503237"/>
          </a:xfrm>
          <a:prstGeom prst="rect">
            <a:avLst/>
          </a:prstGeom>
          <a:solidFill>
            <a:srgbClr val="C3C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4E1F409B-2974-BD3E-EBB5-98513031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299200"/>
            <a:ext cx="5191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Gotham"/>
              </a:rPr>
              <a:t>PRESENTED BY THE BUS INDUSTRY SAFETY COUNCIL</a:t>
            </a:r>
            <a:br>
              <a:rPr lang="en-US" altLang="en-US" sz="1800">
                <a:latin typeface="Gotham"/>
              </a:rPr>
            </a:br>
            <a:r>
              <a:rPr lang="en-US" altLang="en-US" sz="1600">
                <a:latin typeface="Gotham"/>
              </a:rPr>
              <a:t>SPONSORED BY ABC COMPANIES</a:t>
            </a:r>
          </a:p>
        </p:txBody>
      </p:sp>
    </p:spTree>
    <p:extLst>
      <p:ext uri="{BB962C8B-B14F-4D97-AF65-F5344CB8AC3E}">
        <p14:creationId xmlns:p14="http://schemas.microsoft.com/office/powerpoint/2010/main" val="276021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C9105B-305B-C9D2-ADC4-D3A424D253DB}"/>
              </a:ext>
            </a:extLst>
          </p:cNvPr>
          <p:cNvSpPr/>
          <p:nvPr/>
        </p:nvSpPr>
        <p:spPr>
          <a:xfrm>
            <a:off x="1976438" y="1752600"/>
            <a:ext cx="640474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dirty="0">
                <a:latin typeface="Times New Roman" panose="02020603050405020304" pitchFamily="18" charset="0"/>
              </a:rPr>
            </a:br>
            <a:r>
              <a:rPr lang="en-US" sz="4000" b="1" dirty="0">
                <a:cs typeface="Arial" panose="020B0604020202020204" pitchFamily="34" charset="0"/>
              </a:rPr>
              <a:t>2023 W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inter Meeting Highlights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Driver of the Year Awardee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Norm Littler Awardee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Moving Around Future Meetings, Increasing Exposure</a:t>
            </a:r>
            <a:endParaRPr lang="en-US" sz="1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id="{5BF9EA7E-5079-DD65-6AE0-516FA264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4800"/>
            <a:ext cx="3590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27243E-6043-38B6-9D09-732A3E4499F5}"/>
              </a:ext>
            </a:extLst>
          </p:cNvPr>
          <p:cNvSpPr/>
          <p:nvPr/>
        </p:nvSpPr>
        <p:spPr>
          <a:xfrm>
            <a:off x="0" y="6354763"/>
            <a:ext cx="12192000" cy="503237"/>
          </a:xfrm>
          <a:prstGeom prst="rect">
            <a:avLst/>
          </a:prstGeom>
          <a:solidFill>
            <a:srgbClr val="C3C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4E1F409B-2974-BD3E-EBB5-98513031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299200"/>
            <a:ext cx="5191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Gotham"/>
              </a:rPr>
              <a:t>PRESENTED BY THE BUS INDUSTRY SAFETY COUNCIL</a:t>
            </a:r>
            <a:br>
              <a:rPr lang="en-US" altLang="en-US" sz="1800">
                <a:latin typeface="Gotham"/>
              </a:rPr>
            </a:br>
            <a:r>
              <a:rPr lang="en-US" altLang="en-US" sz="1600">
                <a:latin typeface="Gotham"/>
              </a:rPr>
              <a:t>SPONSORED BY ABC COMPANIES</a:t>
            </a:r>
          </a:p>
        </p:txBody>
      </p:sp>
    </p:spTree>
    <p:extLst>
      <p:ext uri="{BB962C8B-B14F-4D97-AF65-F5344CB8AC3E}">
        <p14:creationId xmlns:p14="http://schemas.microsoft.com/office/powerpoint/2010/main" val="165681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C9105B-305B-C9D2-ADC4-D3A424D253DB}"/>
              </a:ext>
            </a:extLst>
          </p:cNvPr>
          <p:cNvSpPr/>
          <p:nvPr/>
        </p:nvSpPr>
        <p:spPr>
          <a:xfrm>
            <a:off x="1976438" y="1752600"/>
            <a:ext cx="6404747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dirty="0">
                <a:latin typeface="Times New Roman" panose="02020603050405020304" pitchFamily="18" charset="0"/>
              </a:rPr>
            </a:br>
            <a:r>
              <a:rPr lang="en-US" sz="4000" b="1" dirty="0">
                <a:cs typeface="Arial" panose="020B0604020202020204" pitchFamily="34" charset="0"/>
              </a:rPr>
              <a:t>Future Plans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Additional Partnerships with State Associations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Outreach to Limo Associations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/>
              <a:t>Expand Subject Matter Expert and Mentor Touch Points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Enhancing 101 Series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+mn-lt"/>
              </a:rPr>
              <a:t>More Resources for Operators</a:t>
            </a:r>
            <a:endParaRPr lang="en-US" sz="1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id="{5BF9EA7E-5079-DD65-6AE0-516FA264A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4800"/>
            <a:ext cx="3590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27243E-6043-38B6-9D09-732A3E4499F5}"/>
              </a:ext>
            </a:extLst>
          </p:cNvPr>
          <p:cNvSpPr/>
          <p:nvPr/>
        </p:nvSpPr>
        <p:spPr>
          <a:xfrm>
            <a:off x="0" y="6354763"/>
            <a:ext cx="12192000" cy="503237"/>
          </a:xfrm>
          <a:prstGeom prst="rect">
            <a:avLst/>
          </a:prstGeom>
          <a:solidFill>
            <a:srgbClr val="C3C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4E1F409B-2974-BD3E-EBB5-98513031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299200"/>
            <a:ext cx="5191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Gotham"/>
              </a:rPr>
              <a:t>PRESENTED BY THE BUS INDUSTRY SAFETY COUNCIL</a:t>
            </a:r>
            <a:br>
              <a:rPr lang="en-US" altLang="en-US" sz="1800">
                <a:latin typeface="Gotham"/>
              </a:rPr>
            </a:br>
            <a:r>
              <a:rPr lang="en-US" altLang="en-US" sz="1600">
                <a:latin typeface="Gotham"/>
              </a:rPr>
              <a:t>SPONSORED BY ABC COMPANIES</a:t>
            </a:r>
          </a:p>
        </p:txBody>
      </p:sp>
    </p:spTree>
    <p:extLst>
      <p:ext uri="{BB962C8B-B14F-4D97-AF65-F5344CB8AC3E}">
        <p14:creationId xmlns:p14="http://schemas.microsoft.com/office/powerpoint/2010/main" val="268771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7830C7A8-DEF5-A9A8-5045-8EE0DCA74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2667000"/>
            <a:ext cx="871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</a:rPr>
              <a:t>Take Advantage of Our Experts!</a:t>
            </a:r>
            <a:endParaRPr lang="en-US" altLang="en-US" sz="5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8C9F8-F52D-591B-2E3C-87B03355D000}"/>
              </a:ext>
            </a:extLst>
          </p:cNvPr>
          <p:cNvSpPr/>
          <p:nvPr/>
        </p:nvSpPr>
        <p:spPr>
          <a:xfrm>
            <a:off x="0" y="6354763"/>
            <a:ext cx="12192000" cy="503237"/>
          </a:xfrm>
          <a:prstGeom prst="rect">
            <a:avLst/>
          </a:prstGeom>
          <a:solidFill>
            <a:srgbClr val="C3C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12B15D94-1295-4CF3-8CB8-C8243608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299200"/>
            <a:ext cx="5191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Gotham"/>
              </a:rPr>
              <a:t>PRESENTED BY THE BUS INDUSTRY SAFETY COUNCIL</a:t>
            </a:r>
            <a:br>
              <a:rPr lang="en-US" altLang="en-US" sz="1800">
                <a:latin typeface="Gotham"/>
              </a:rPr>
            </a:br>
            <a:r>
              <a:rPr lang="en-US" altLang="en-US" sz="1600">
                <a:latin typeface="Gotham"/>
              </a:rPr>
              <a:t>SPONSORED BY ABC COMPANIES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260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Gotham</vt:lpstr>
      <vt:lpstr>Times New Roman</vt:lpstr>
      <vt:lpstr>Office Theme</vt:lpstr>
      <vt:lpstr>1_Office Theme</vt:lpstr>
      <vt:lpstr>PowerPoint Presentation</vt:lpstr>
      <vt:lpstr>Special Thanks to our Sponsors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Buchanan</dc:creator>
  <cp:lastModifiedBy>Brandon Buchanan</cp:lastModifiedBy>
  <cp:revision>1</cp:revision>
  <dcterms:created xsi:type="dcterms:W3CDTF">2023-02-02T23:04:43Z</dcterms:created>
  <dcterms:modified xsi:type="dcterms:W3CDTF">2023-02-03T13:13:35Z</dcterms:modified>
</cp:coreProperties>
</file>