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4"/>
  </p:notesMasterIdLst>
  <p:handoutMasterIdLst>
    <p:handoutMasterId r:id="rId15"/>
  </p:handoutMasterIdLst>
  <p:sldIdLst>
    <p:sldId id="2344" r:id="rId2"/>
    <p:sldId id="2356" r:id="rId3"/>
    <p:sldId id="2357" r:id="rId4"/>
    <p:sldId id="2346" r:id="rId5"/>
    <p:sldId id="2347" r:id="rId6"/>
    <p:sldId id="2348" r:id="rId7"/>
    <p:sldId id="2350" r:id="rId8"/>
    <p:sldId id="2351" r:id="rId9"/>
    <p:sldId id="2352" r:id="rId10"/>
    <p:sldId id="2353" r:id="rId11"/>
    <p:sldId id="2354" r:id="rId12"/>
    <p:sldId id="235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9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3" autoAdjust="0"/>
    <p:restoredTop sz="86134" autoAdjust="0"/>
  </p:normalViewPr>
  <p:slideViewPr>
    <p:cSldViewPr snapToGrid="0">
      <p:cViewPr varScale="1">
        <p:scale>
          <a:sx n="67" d="100"/>
          <a:sy n="67" d="100"/>
        </p:scale>
        <p:origin x="1284" y="44"/>
      </p:cViewPr>
      <p:guideLst/>
    </p:cSldViewPr>
  </p:slideViewPr>
  <p:notesTextViewPr>
    <p:cViewPr>
      <p:scale>
        <a:sx n="75" d="100"/>
        <a:sy n="75" d="100"/>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A90A05-96AC-4B28-8B17-98DF6F998B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2DDCEB-CD19-42E1-A73F-34B43100FB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F358A8-7C56-4223-8FB2-E547C6E11578}" type="datetimeFigureOut">
              <a:rPr lang="en-US" smtClean="0"/>
              <a:t>6/29/2022</a:t>
            </a:fld>
            <a:endParaRPr lang="en-US"/>
          </a:p>
        </p:txBody>
      </p:sp>
      <p:sp>
        <p:nvSpPr>
          <p:cNvPr id="4" name="Footer Placeholder 3">
            <a:extLst>
              <a:ext uri="{FF2B5EF4-FFF2-40B4-BE49-F238E27FC236}">
                <a16:creationId xmlns:a16="http://schemas.microsoft.com/office/drawing/2014/main" id="{0BD03A82-F241-4014-9642-240A018943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FDCE29-1B8C-49EB-A696-02CE556795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C9EBC6-5254-44C3-B5E9-684CE8A8C326}" type="slidenum">
              <a:rPr lang="en-US" smtClean="0"/>
              <a:t>‹#›</a:t>
            </a:fld>
            <a:endParaRPr lang="en-US"/>
          </a:p>
        </p:txBody>
      </p:sp>
    </p:spTree>
    <p:extLst>
      <p:ext uri="{BB962C8B-B14F-4D97-AF65-F5344CB8AC3E}">
        <p14:creationId xmlns:p14="http://schemas.microsoft.com/office/powerpoint/2010/main" val="13993633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EEBD4F-6C21-4F82-BDC6-6360F4F36C4D}" type="datetimeFigureOut">
              <a:rPr lang="en-US" smtClean="0"/>
              <a:t>6/29/2022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81E49-75A4-41D2-A3E7-A79728F0A1B0}" type="slidenum">
              <a:rPr lang="en-US" smtClean="0"/>
              <a:t>‹#›</a:t>
            </a:fld>
            <a:endParaRPr lang="en-US"/>
          </a:p>
        </p:txBody>
      </p:sp>
    </p:spTree>
    <p:extLst>
      <p:ext uri="{BB962C8B-B14F-4D97-AF65-F5344CB8AC3E}">
        <p14:creationId xmlns:p14="http://schemas.microsoft.com/office/powerpoint/2010/main" val="13055085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Flyer &amp; MCI - Title">
    <p:spTree>
      <p:nvGrpSpPr>
        <p:cNvPr id="1" name=""/>
        <p:cNvGrpSpPr/>
        <p:nvPr/>
      </p:nvGrpSpPr>
      <p:grpSpPr>
        <a:xfrm>
          <a:off x="0" y="0"/>
          <a:ext cx="0" cy="0"/>
          <a:chOff x="0" y="0"/>
          <a:chExt cx="0" cy="0"/>
        </a:xfrm>
      </p:grpSpPr>
      <p:pic>
        <p:nvPicPr>
          <p:cNvPr id="15" name="Picture 14" descr="A train on a highway&#10;&#10;Description automatically generated">
            <a:extLst>
              <a:ext uri="{FF2B5EF4-FFF2-40B4-BE49-F238E27FC236}">
                <a16:creationId xmlns:a16="http://schemas.microsoft.com/office/drawing/2014/main" id="{297857BF-E0CD-4EB1-8732-D27A892011F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97"/>
          <a:stretch/>
        </p:blipFill>
        <p:spPr>
          <a:xfrm>
            <a:off x="0" y="0"/>
            <a:ext cx="9144000" cy="6858000"/>
          </a:xfrm>
          <a:prstGeom prst="rect">
            <a:avLst/>
          </a:prstGeom>
        </p:spPr>
      </p:pic>
      <p:sp>
        <p:nvSpPr>
          <p:cNvPr id="12" name="Flowchart: Manual Input 11">
            <a:extLst>
              <a:ext uri="{FF2B5EF4-FFF2-40B4-BE49-F238E27FC236}">
                <a16:creationId xmlns:a16="http://schemas.microsoft.com/office/drawing/2014/main" id="{A038603A-FA34-46CB-90B6-E68E495E036E}"/>
              </a:ext>
            </a:extLst>
          </p:cNvPr>
          <p:cNvSpPr/>
          <p:nvPr userDrawn="1"/>
        </p:nvSpPr>
        <p:spPr>
          <a:xfrm>
            <a:off x="-3" y="4292705"/>
            <a:ext cx="9144002" cy="2565400"/>
          </a:xfrm>
          <a:prstGeom prst="flowChartManualInput">
            <a:avLst/>
          </a:prstGeom>
          <a:solidFill>
            <a:srgbClr val="F8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098E5A2A-4043-4ACD-824B-9DE97074B5D7}"/>
              </a:ext>
            </a:extLst>
          </p:cNvPr>
          <p:cNvSpPr>
            <a:spLocks noGrp="1"/>
          </p:cNvSpPr>
          <p:nvPr>
            <p:ph type="subTitle" idx="1"/>
          </p:nvPr>
        </p:nvSpPr>
        <p:spPr>
          <a:xfrm>
            <a:off x="869948" y="5695999"/>
            <a:ext cx="5781783" cy="935182"/>
          </a:xfrm>
          <a:prstGeom prst="rect">
            <a:avLst/>
          </a:prstGeom>
        </p:spPr>
        <p:txBody>
          <a:bodyPr>
            <a:normAutofit/>
          </a:bodyPr>
          <a:lstStyle>
            <a:lvl1pPr marL="0" indent="0" algn="l">
              <a:buNone/>
              <a:defRPr sz="1800">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Title 6">
            <a:extLst>
              <a:ext uri="{FF2B5EF4-FFF2-40B4-BE49-F238E27FC236}">
                <a16:creationId xmlns:a16="http://schemas.microsoft.com/office/drawing/2014/main" id="{DA05D282-A1B8-4A6B-A51F-3DD7504B4A36}"/>
              </a:ext>
            </a:extLst>
          </p:cNvPr>
          <p:cNvSpPr>
            <a:spLocks noGrp="1"/>
          </p:cNvSpPr>
          <p:nvPr>
            <p:ph type="title"/>
          </p:nvPr>
        </p:nvSpPr>
        <p:spPr>
          <a:xfrm>
            <a:off x="869948" y="5153891"/>
            <a:ext cx="7886700" cy="542108"/>
          </a:xfrm>
        </p:spPr>
        <p:txBody>
          <a:bodyPr/>
          <a:lstStyle>
            <a:lvl1pPr>
              <a:defRPr>
                <a:solidFill>
                  <a:schemeClr val="tx2"/>
                </a:solidFill>
              </a:defRPr>
            </a:lvl1pPr>
          </a:lstStyle>
          <a:p>
            <a:r>
              <a:rPr lang="en-US"/>
              <a:t>Click to edit Master title style</a:t>
            </a:r>
            <a:endParaRPr lang="en-US" dirty="0"/>
          </a:p>
        </p:txBody>
      </p:sp>
      <p:pic>
        <p:nvPicPr>
          <p:cNvPr id="3" name="Picture 2" descr="A picture containing shape&#10;&#10;Description automatically generated">
            <a:extLst>
              <a:ext uri="{FF2B5EF4-FFF2-40B4-BE49-F238E27FC236}">
                <a16:creationId xmlns:a16="http://schemas.microsoft.com/office/drawing/2014/main" id="{7CCAC2EC-D2B8-4F4B-98D1-666E7A0E7DD2}"/>
              </a:ext>
            </a:extLst>
          </p:cNvPr>
          <p:cNvPicPr>
            <a:picLocks noChangeAspect="1"/>
          </p:cNvPicPr>
          <p:nvPr userDrawn="1"/>
        </p:nvPicPr>
        <p:blipFill>
          <a:blip r:embed="rId3">
            <a:alphaModFix amt="15000"/>
            <a:extLst>
              <a:ext uri="{28A0092B-C50C-407E-A947-70E740481C1C}">
                <a14:useLocalDpi xmlns:a14="http://schemas.microsoft.com/office/drawing/2010/main" val="0"/>
              </a:ext>
            </a:extLst>
          </a:blip>
          <a:stretch>
            <a:fillRect/>
          </a:stretch>
        </p:blipFill>
        <p:spPr>
          <a:xfrm>
            <a:off x="6486230" y="6093173"/>
            <a:ext cx="1120360" cy="456080"/>
          </a:xfrm>
          <a:prstGeom prst="rect">
            <a:avLst/>
          </a:prstGeom>
        </p:spPr>
      </p:pic>
      <p:pic>
        <p:nvPicPr>
          <p:cNvPr id="10" name="Picture 9" descr="Logo&#10;&#10;Description automatically generated">
            <a:extLst>
              <a:ext uri="{FF2B5EF4-FFF2-40B4-BE49-F238E27FC236}">
                <a16:creationId xmlns:a16="http://schemas.microsoft.com/office/drawing/2014/main" id="{7A2431BD-1B86-42DC-BB8E-45810FEE36E5}"/>
              </a:ext>
            </a:extLst>
          </p:cNvPr>
          <p:cNvPicPr>
            <a:picLocks noChangeAspect="1"/>
          </p:cNvPicPr>
          <p:nvPr userDrawn="1"/>
        </p:nvPicPr>
        <p:blipFill>
          <a:blip r:embed="rId4">
            <a:alphaModFix amt="15000"/>
            <a:extLst>
              <a:ext uri="{28A0092B-C50C-407E-A947-70E740481C1C}">
                <a14:useLocalDpi xmlns:a14="http://schemas.microsoft.com/office/drawing/2010/main" val="0"/>
              </a:ext>
            </a:extLst>
          </a:blip>
          <a:stretch>
            <a:fillRect/>
          </a:stretch>
        </p:blipFill>
        <p:spPr>
          <a:xfrm>
            <a:off x="7914732" y="6071711"/>
            <a:ext cx="921125" cy="477542"/>
          </a:xfrm>
          <a:prstGeom prst="rect">
            <a:avLst/>
          </a:prstGeom>
        </p:spPr>
      </p:pic>
    </p:spTree>
    <p:extLst>
      <p:ext uri="{BB962C8B-B14F-4D97-AF65-F5344CB8AC3E}">
        <p14:creationId xmlns:p14="http://schemas.microsoft.com/office/powerpoint/2010/main" val="2896709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CI - Content 1">
    <p:spTree>
      <p:nvGrpSpPr>
        <p:cNvPr id="1" name=""/>
        <p:cNvGrpSpPr/>
        <p:nvPr/>
      </p:nvGrpSpPr>
      <p:grpSpPr>
        <a:xfrm>
          <a:off x="0" y="0"/>
          <a:ext cx="0" cy="0"/>
          <a:chOff x="0" y="0"/>
          <a:chExt cx="0" cy="0"/>
        </a:xfrm>
      </p:grpSpPr>
      <p:sp>
        <p:nvSpPr>
          <p:cNvPr id="18" name="Slide Number Placeholder 6">
            <a:extLst>
              <a:ext uri="{FF2B5EF4-FFF2-40B4-BE49-F238E27FC236}">
                <a16:creationId xmlns:a16="http://schemas.microsoft.com/office/drawing/2014/main" id="{E9A49F8F-0670-4BD3-A397-DC597B79EE57}"/>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20" name="Title 1">
            <a:extLst>
              <a:ext uri="{FF2B5EF4-FFF2-40B4-BE49-F238E27FC236}">
                <a16:creationId xmlns:a16="http://schemas.microsoft.com/office/drawing/2014/main" id="{A2548DE8-78B5-45CA-9831-0CB0515CD327}"/>
              </a:ext>
            </a:extLst>
          </p:cNvPr>
          <p:cNvSpPr>
            <a:spLocks noGrp="1"/>
          </p:cNvSpPr>
          <p:nvPr>
            <p:ph type="title"/>
          </p:nvPr>
        </p:nvSpPr>
        <p:spPr>
          <a:xfrm>
            <a:off x="628650"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FF2482-32FD-4D65-9DF5-8546587D8CA1}"/>
              </a:ext>
            </a:extLst>
          </p:cNvPr>
          <p:cNvSpPr>
            <a:spLocks noGrp="1"/>
          </p:cNvSpPr>
          <p:nvPr>
            <p:ph type="body" sz="quarter" idx="18"/>
          </p:nvPr>
        </p:nvSpPr>
        <p:spPr>
          <a:xfrm>
            <a:off x="628650" y="1849438"/>
            <a:ext cx="7886700" cy="4130121"/>
          </a:xfrm>
          <a:prstGeom prst="rect">
            <a:avLst/>
          </a:prstGeom>
        </p:spPr>
        <p:txBody>
          <a:bodyPr/>
          <a:lstStyle>
            <a:lvl1pPr>
              <a:lnSpc>
                <a:spcPct val="110000"/>
              </a:lnSpc>
              <a:spcBef>
                <a:spcPts val="1000"/>
              </a:spcBef>
              <a:defRPr>
                <a:solidFill>
                  <a:schemeClr val="bg2">
                    <a:lumMod val="50000"/>
                  </a:schemeClr>
                </a:solidFill>
              </a:defRPr>
            </a:lvl1pPr>
            <a:lvl2pPr>
              <a:lnSpc>
                <a:spcPct val="110000"/>
              </a:lnSpc>
              <a:spcBef>
                <a:spcPts val="1000"/>
              </a:spcBef>
              <a:defRPr>
                <a:solidFill>
                  <a:schemeClr val="bg2">
                    <a:lumMod val="50000"/>
                  </a:schemeClr>
                </a:solidFill>
              </a:defRPr>
            </a:lvl2pPr>
            <a:lvl3pPr>
              <a:lnSpc>
                <a:spcPct val="110000"/>
              </a:lnSpc>
              <a:spcBef>
                <a:spcPts val="1000"/>
              </a:spcBef>
              <a:defRPr>
                <a:solidFill>
                  <a:schemeClr val="bg2">
                    <a:lumMod val="50000"/>
                  </a:schemeClr>
                </a:solidFill>
              </a:defRPr>
            </a:lvl3pPr>
            <a:lvl4pPr>
              <a:lnSpc>
                <a:spcPct val="110000"/>
              </a:lnSpc>
              <a:spcBef>
                <a:spcPts val="1000"/>
              </a:spcBef>
              <a:defRPr>
                <a:solidFill>
                  <a:schemeClr val="bg2">
                    <a:lumMod val="50000"/>
                  </a:schemeClr>
                </a:solidFill>
              </a:defRPr>
            </a:lvl4pPr>
            <a:lvl5pPr>
              <a:lnSpc>
                <a:spcPct val="110000"/>
              </a:lnSpc>
              <a:spcBef>
                <a:spcPts val="1000"/>
              </a:spcBef>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Logo&#10;&#10;Description automatically generated">
            <a:extLst>
              <a:ext uri="{FF2B5EF4-FFF2-40B4-BE49-F238E27FC236}">
                <a16:creationId xmlns:a16="http://schemas.microsoft.com/office/drawing/2014/main" id="{6F36E22F-13C2-42F5-9FEC-19440FCF0E1A}"/>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7715118" y="6271243"/>
            <a:ext cx="800232" cy="414867"/>
          </a:xfrm>
          <a:prstGeom prst="rect">
            <a:avLst/>
          </a:prstGeom>
        </p:spPr>
      </p:pic>
    </p:spTree>
    <p:extLst>
      <p:ext uri="{BB962C8B-B14F-4D97-AF65-F5344CB8AC3E}">
        <p14:creationId xmlns:p14="http://schemas.microsoft.com/office/powerpoint/2010/main" val="2211915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CI - Content 2">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1BAB642-5917-453C-8779-CE71883041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422371"/>
          </a:xfrm>
          <a:prstGeom prst="rect">
            <a:avLst/>
          </a:prstGeom>
          <a:solidFill>
            <a:schemeClr val="bg1"/>
          </a:solidFill>
        </p:spPr>
      </p:pic>
      <p:sp>
        <p:nvSpPr>
          <p:cNvPr id="18" name="Slide Number Placeholder 6">
            <a:extLst>
              <a:ext uri="{FF2B5EF4-FFF2-40B4-BE49-F238E27FC236}">
                <a16:creationId xmlns:a16="http://schemas.microsoft.com/office/drawing/2014/main" id="{E9A49F8F-0670-4BD3-A397-DC597B79EE57}"/>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20" name="Title 1">
            <a:extLst>
              <a:ext uri="{FF2B5EF4-FFF2-40B4-BE49-F238E27FC236}">
                <a16:creationId xmlns:a16="http://schemas.microsoft.com/office/drawing/2014/main" id="{A2548DE8-78B5-45CA-9831-0CB0515CD327}"/>
              </a:ext>
            </a:extLst>
          </p:cNvPr>
          <p:cNvSpPr>
            <a:spLocks noGrp="1"/>
          </p:cNvSpPr>
          <p:nvPr>
            <p:ph type="title"/>
          </p:nvPr>
        </p:nvSpPr>
        <p:spPr>
          <a:xfrm>
            <a:off x="628650"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FF2482-32FD-4D65-9DF5-8546587D8CA1}"/>
              </a:ext>
            </a:extLst>
          </p:cNvPr>
          <p:cNvSpPr>
            <a:spLocks noGrp="1"/>
          </p:cNvSpPr>
          <p:nvPr>
            <p:ph type="body" sz="quarter" idx="18"/>
          </p:nvPr>
        </p:nvSpPr>
        <p:spPr>
          <a:xfrm>
            <a:off x="628650" y="1849438"/>
            <a:ext cx="7886700" cy="4130121"/>
          </a:xfrm>
          <a:prstGeom prst="rect">
            <a:avLst/>
          </a:prstGeom>
        </p:spPr>
        <p:txBody>
          <a:bodyPr/>
          <a:lstStyle>
            <a:lvl1pPr>
              <a:lnSpc>
                <a:spcPct val="110000"/>
              </a:lnSpc>
              <a:spcBef>
                <a:spcPts val="1000"/>
              </a:spcBef>
              <a:defRPr>
                <a:solidFill>
                  <a:schemeClr val="bg2">
                    <a:lumMod val="50000"/>
                  </a:schemeClr>
                </a:solidFill>
              </a:defRPr>
            </a:lvl1pPr>
            <a:lvl2pPr>
              <a:lnSpc>
                <a:spcPct val="110000"/>
              </a:lnSpc>
              <a:spcBef>
                <a:spcPts val="1000"/>
              </a:spcBef>
              <a:defRPr>
                <a:solidFill>
                  <a:schemeClr val="bg2">
                    <a:lumMod val="50000"/>
                  </a:schemeClr>
                </a:solidFill>
              </a:defRPr>
            </a:lvl2pPr>
            <a:lvl3pPr>
              <a:lnSpc>
                <a:spcPct val="110000"/>
              </a:lnSpc>
              <a:spcBef>
                <a:spcPts val="1000"/>
              </a:spcBef>
              <a:defRPr>
                <a:solidFill>
                  <a:schemeClr val="bg2">
                    <a:lumMod val="50000"/>
                  </a:schemeClr>
                </a:solidFill>
              </a:defRPr>
            </a:lvl3pPr>
            <a:lvl4pPr>
              <a:lnSpc>
                <a:spcPct val="110000"/>
              </a:lnSpc>
              <a:spcBef>
                <a:spcPts val="1000"/>
              </a:spcBef>
              <a:defRPr>
                <a:solidFill>
                  <a:schemeClr val="bg2">
                    <a:lumMod val="50000"/>
                  </a:schemeClr>
                </a:solidFill>
              </a:defRPr>
            </a:lvl4pPr>
            <a:lvl5pPr>
              <a:lnSpc>
                <a:spcPct val="110000"/>
              </a:lnSpc>
              <a:spcBef>
                <a:spcPts val="1000"/>
              </a:spcBef>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Logo&#10;&#10;Description automatically generated">
            <a:extLst>
              <a:ext uri="{FF2B5EF4-FFF2-40B4-BE49-F238E27FC236}">
                <a16:creationId xmlns:a16="http://schemas.microsoft.com/office/drawing/2014/main" id="{E0FCFA83-3EB1-4114-AE25-F4E96130C43D}"/>
              </a:ext>
            </a:extLst>
          </p:cNvPr>
          <p:cNvPicPr>
            <a:picLocks noChangeAspect="1"/>
          </p:cNvPicPr>
          <p:nvPr userDrawn="1"/>
        </p:nvPicPr>
        <p:blipFill>
          <a:blip r:embed="rId3">
            <a:alphaModFix amt="15000"/>
            <a:extLst>
              <a:ext uri="{28A0092B-C50C-407E-A947-70E740481C1C}">
                <a14:useLocalDpi xmlns:a14="http://schemas.microsoft.com/office/drawing/2010/main" val="0"/>
              </a:ext>
            </a:extLst>
          </a:blip>
          <a:stretch>
            <a:fillRect/>
          </a:stretch>
        </p:blipFill>
        <p:spPr>
          <a:xfrm>
            <a:off x="7715118" y="6271243"/>
            <a:ext cx="800232" cy="414867"/>
          </a:xfrm>
          <a:prstGeom prst="rect">
            <a:avLst/>
          </a:prstGeom>
        </p:spPr>
      </p:pic>
    </p:spTree>
    <p:extLst>
      <p:ext uri="{BB962C8B-B14F-4D97-AF65-F5344CB8AC3E}">
        <p14:creationId xmlns:p14="http://schemas.microsoft.com/office/powerpoint/2010/main" val="602615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Flyer - Content 1">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3CBDE786-D22F-40CB-B611-065728997814}"/>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110" r="1"/>
          <a:stretch/>
        </p:blipFill>
        <p:spPr>
          <a:xfrm>
            <a:off x="7344698" y="6351987"/>
            <a:ext cx="1187278" cy="340975"/>
          </a:xfrm>
          <a:prstGeom prst="rect">
            <a:avLst/>
          </a:prstGeom>
        </p:spPr>
      </p:pic>
      <p:sp>
        <p:nvSpPr>
          <p:cNvPr id="18" name="Slide Number Placeholder 6">
            <a:extLst>
              <a:ext uri="{FF2B5EF4-FFF2-40B4-BE49-F238E27FC236}">
                <a16:creationId xmlns:a16="http://schemas.microsoft.com/office/drawing/2014/main" id="{E9A49F8F-0670-4BD3-A397-DC597B79EE57}"/>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20" name="Title 1">
            <a:extLst>
              <a:ext uri="{FF2B5EF4-FFF2-40B4-BE49-F238E27FC236}">
                <a16:creationId xmlns:a16="http://schemas.microsoft.com/office/drawing/2014/main" id="{A2548DE8-78B5-45CA-9831-0CB0515CD327}"/>
              </a:ext>
            </a:extLst>
          </p:cNvPr>
          <p:cNvSpPr>
            <a:spLocks noGrp="1"/>
          </p:cNvSpPr>
          <p:nvPr>
            <p:ph type="title"/>
          </p:nvPr>
        </p:nvSpPr>
        <p:spPr>
          <a:xfrm>
            <a:off x="628650"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FF2482-32FD-4D65-9DF5-8546587D8CA1}"/>
              </a:ext>
            </a:extLst>
          </p:cNvPr>
          <p:cNvSpPr>
            <a:spLocks noGrp="1"/>
          </p:cNvSpPr>
          <p:nvPr>
            <p:ph type="body" sz="quarter" idx="18"/>
          </p:nvPr>
        </p:nvSpPr>
        <p:spPr>
          <a:xfrm>
            <a:off x="628650" y="1849438"/>
            <a:ext cx="7886700" cy="4130121"/>
          </a:xfrm>
          <a:prstGeom prst="rect">
            <a:avLst/>
          </a:prstGeom>
        </p:spPr>
        <p:txBody>
          <a:bodyPr/>
          <a:lstStyle>
            <a:lvl1pPr>
              <a:lnSpc>
                <a:spcPct val="110000"/>
              </a:lnSpc>
              <a:spcBef>
                <a:spcPts val="1000"/>
              </a:spcBef>
              <a:defRPr>
                <a:solidFill>
                  <a:schemeClr val="bg2">
                    <a:lumMod val="50000"/>
                  </a:schemeClr>
                </a:solidFill>
              </a:defRPr>
            </a:lvl1pPr>
            <a:lvl2pPr>
              <a:lnSpc>
                <a:spcPct val="110000"/>
              </a:lnSpc>
              <a:spcBef>
                <a:spcPts val="1000"/>
              </a:spcBef>
              <a:defRPr>
                <a:solidFill>
                  <a:schemeClr val="bg2">
                    <a:lumMod val="50000"/>
                  </a:schemeClr>
                </a:solidFill>
              </a:defRPr>
            </a:lvl2pPr>
            <a:lvl3pPr>
              <a:lnSpc>
                <a:spcPct val="110000"/>
              </a:lnSpc>
              <a:spcBef>
                <a:spcPts val="1000"/>
              </a:spcBef>
              <a:defRPr>
                <a:solidFill>
                  <a:schemeClr val="bg2">
                    <a:lumMod val="50000"/>
                  </a:schemeClr>
                </a:solidFill>
              </a:defRPr>
            </a:lvl3pPr>
            <a:lvl4pPr>
              <a:lnSpc>
                <a:spcPct val="110000"/>
              </a:lnSpc>
              <a:spcBef>
                <a:spcPts val="1000"/>
              </a:spcBef>
              <a:defRPr>
                <a:solidFill>
                  <a:schemeClr val="bg2">
                    <a:lumMod val="50000"/>
                  </a:schemeClr>
                </a:solidFill>
              </a:defRPr>
            </a:lvl4pPr>
            <a:lvl5pPr>
              <a:lnSpc>
                <a:spcPct val="110000"/>
              </a:lnSpc>
              <a:spcBef>
                <a:spcPts val="1000"/>
              </a:spcBef>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8616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w Flyer - Content 2">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1BAB642-5917-453C-8779-CE71883041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422371"/>
          </a:xfrm>
          <a:prstGeom prst="rect">
            <a:avLst/>
          </a:prstGeom>
          <a:solidFill>
            <a:schemeClr val="bg1"/>
          </a:solidFill>
        </p:spPr>
      </p:pic>
      <p:sp>
        <p:nvSpPr>
          <p:cNvPr id="18" name="Slide Number Placeholder 6">
            <a:extLst>
              <a:ext uri="{FF2B5EF4-FFF2-40B4-BE49-F238E27FC236}">
                <a16:creationId xmlns:a16="http://schemas.microsoft.com/office/drawing/2014/main" id="{E9A49F8F-0670-4BD3-A397-DC597B79EE57}"/>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20" name="Title 1">
            <a:extLst>
              <a:ext uri="{FF2B5EF4-FFF2-40B4-BE49-F238E27FC236}">
                <a16:creationId xmlns:a16="http://schemas.microsoft.com/office/drawing/2014/main" id="{A2548DE8-78B5-45CA-9831-0CB0515CD327}"/>
              </a:ext>
            </a:extLst>
          </p:cNvPr>
          <p:cNvSpPr>
            <a:spLocks noGrp="1"/>
          </p:cNvSpPr>
          <p:nvPr>
            <p:ph type="title"/>
          </p:nvPr>
        </p:nvSpPr>
        <p:spPr>
          <a:xfrm>
            <a:off x="628650"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FF2482-32FD-4D65-9DF5-8546587D8CA1}"/>
              </a:ext>
            </a:extLst>
          </p:cNvPr>
          <p:cNvSpPr>
            <a:spLocks noGrp="1"/>
          </p:cNvSpPr>
          <p:nvPr>
            <p:ph type="body" sz="quarter" idx="18"/>
          </p:nvPr>
        </p:nvSpPr>
        <p:spPr>
          <a:xfrm>
            <a:off x="628650" y="1849438"/>
            <a:ext cx="7886700" cy="4130121"/>
          </a:xfrm>
          <a:prstGeom prst="rect">
            <a:avLst/>
          </a:prstGeom>
        </p:spPr>
        <p:txBody>
          <a:bodyPr/>
          <a:lstStyle>
            <a:lvl1pPr>
              <a:lnSpc>
                <a:spcPct val="110000"/>
              </a:lnSpc>
              <a:spcBef>
                <a:spcPts val="1000"/>
              </a:spcBef>
              <a:defRPr>
                <a:solidFill>
                  <a:schemeClr val="bg2">
                    <a:lumMod val="50000"/>
                  </a:schemeClr>
                </a:solidFill>
              </a:defRPr>
            </a:lvl1pPr>
            <a:lvl2pPr>
              <a:lnSpc>
                <a:spcPct val="110000"/>
              </a:lnSpc>
              <a:spcBef>
                <a:spcPts val="1000"/>
              </a:spcBef>
              <a:defRPr>
                <a:solidFill>
                  <a:schemeClr val="bg2">
                    <a:lumMod val="50000"/>
                  </a:schemeClr>
                </a:solidFill>
              </a:defRPr>
            </a:lvl2pPr>
            <a:lvl3pPr>
              <a:lnSpc>
                <a:spcPct val="110000"/>
              </a:lnSpc>
              <a:spcBef>
                <a:spcPts val="1000"/>
              </a:spcBef>
              <a:defRPr>
                <a:solidFill>
                  <a:schemeClr val="bg2">
                    <a:lumMod val="50000"/>
                  </a:schemeClr>
                </a:solidFill>
              </a:defRPr>
            </a:lvl3pPr>
            <a:lvl4pPr>
              <a:lnSpc>
                <a:spcPct val="110000"/>
              </a:lnSpc>
              <a:spcBef>
                <a:spcPts val="1000"/>
              </a:spcBef>
              <a:defRPr>
                <a:solidFill>
                  <a:schemeClr val="bg2">
                    <a:lumMod val="50000"/>
                  </a:schemeClr>
                </a:solidFill>
              </a:defRPr>
            </a:lvl4pPr>
            <a:lvl5pPr>
              <a:lnSpc>
                <a:spcPct val="110000"/>
              </a:lnSpc>
              <a:spcBef>
                <a:spcPts val="1000"/>
              </a:spcBef>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close up of a logo&#10;&#10;Description automatically generated">
            <a:extLst>
              <a:ext uri="{FF2B5EF4-FFF2-40B4-BE49-F238E27FC236}">
                <a16:creationId xmlns:a16="http://schemas.microsoft.com/office/drawing/2014/main" id="{CCFAD21C-C55F-48D7-8DFE-F5A015F81F71}"/>
              </a:ext>
            </a:extLst>
          </p:cNvPr>
          <p:cNvPicPr>
            <a:picLocks noChangeAspect="1"/>
          </p:cNvPicPr>
          <p:nvPr userDrawn="1"/>
        </p:nvPicPr>
        <p:blipFill rotWithShape="1">
          <a:blip r:embed="rId3">
            <a:alphaModFix amt="15000"/>
            <a:extLst>
              <a:ext uri="{28A0092B-C50C-407E-A947-70E740481C1C}">
                <a14:useLocalDpi xmlns:a14="http://schemas.microsoft.com/office/drawing/2010/main" val="0"/>
              </a:ext>
            </a:extLst>
          </a:blip>
          <a:srcRect l="-110" r="1"/>
          <a:stretch/>
        </p:blipFill>
        <p:spPr>
          <a:xfrm>
            <a:off x="7344698" y="6351987"/>
            <a:ext cx="1187278" cy="340975"/>
          </a:xfrm>
          <a:prstGeom prst="rect">
            <a:avLst/>
          </a:prstGeom>
        </p:spPr>
      </p:pic>
    </p:spTree>
    <p:extLst>
      <p:ext uri="{BB962C8B-B14F-4D97-AF65-F5344CB8AC3E}">
        <p14:creationId xmlns:p14="http://schemas.microsoft.com/office/powerpoint/2010/main" val="2315925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Branding - Two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1BAB642-5917-453C-8779-CE71883041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422371"/>
          </a:xfrm>
          <a:prstGeom prst="rect">
            <a:avLst/>
          </a:prstGeom>
          <a:solidFill>
            <a:schemeClr val="bg1"/>
          </a:solidFill>
        </p:spPr>
      </p:pic>
      <p:sp>
        <p:nvSpPr>
          <p:cNvPr id="13" name="Content Placeholder 2">
            <a:extLst>
              <a:ext uri="{FF2B5EF4-FFF2-40B4-BE49-F238E27FC236}">
                <a16:creationId xmlns:a16="http://schemas.microsoft.com/office/drawing/2014/main" id="{69A1D397-658E-48D7-A320-53020C39259D}"/>
              </a:ext>
            </a:extLst>
          </p:cNvPr>
          <p:cNvSpPr>
            <a:spLocks noGrp="1"/>
          </p:cNvSpPr>
          <p:nvPr>
            <p:ph idx="1"/>
          </p:nvPr>
        </p:nvSpPr>
        <p:spPr>
          <a:xfrm>
            <a:off x="628651" y="4462815"/>
            <a:ext cx="7886699" cy="1722228"/>
          </a:xfrm>
          <a:prstGeom prst="rect">
            <a:avLst/>
          </a:prstGeom>
        </p:spPr>
        <p:txBody>
          <a:bodyPr>
            <a:normAutofit/>
          </a:bodyPr>
          <a:lstStyle>
            <a:lvl1pPr>
              <a:defRPr sz="2000">
                <a:solidFill>
                  <a:schemeClr val="bg2">
                    <a:lumMod val="50000"/>
                  </a:schemeClr>
                </a:solidFill>
              </a:defRPr>
            </a:lvl1pPr>
          </a:lstStyle>
          <a:p>
            <a:pPr lvl="0"/>
            <a:r>
              <a:rPr lang="en-US"/>
              <a:t>Edit Master text styles</a:t>
            </a:r>
          </a:p>
        </p:txBody>
      </p:sp>
      <p:sp>
        <p:nvSpPr>
          <p:cNvPr id="18" name="Slide Number Placeholder 6">
            <a:extLst>
              <a:ext uri="{FF2B5EF4-FFF2-40B4-BE49-F238E27FC236}">
                <a16:creationId xmlns:a16="http://schemas.microsoft.com/office/drawing/2014/main" id="{E9A49F8F-0670-4BD3-A397-DC597B79EE57}"/>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20" name="Title 1">
            <a:extLst>
              <a:ext uri="{FF2B5EF4-FFF2-40B4-BE49-F238E27FC236}">
                <a16:creationId xmlns:a16="http://schemas.microsoft.com/office/drawing/2014/main" id="{A2548DE8-78B5-45CA-9831-0CB0515CD327}"/>
              </a:ext>
            </a:extLst>
          </p:cNvPr>
          <p:cNvSpPr>
            <a:spLocks noGrp="1"/>
          </p:cNvSpPr>
          <p:nvPr>
            <p:ph type="title"/>
          </p:nvPr>
        </p:nvSpPr>
        <p:spPr>
          <a:xfrm>
            <a:off x="628650"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FF2482-32FD-4D65-9DF5-8546587D8CA1}"/>
              </a:ext>
            </a:extLst>
          </p:cNvPr>
          <p:cNvSpPr>
            <a:spLocks noGrp="1"/>
          </p:cNvSpPr>
          <p:nvPr>
            <p:ph type="body" sz="quarter" idx="18"/>
          </p:nvPr>
        </p:nvSpPr>
        <p:spPr>
          <a:xfrm>
            <a:off x="628650" y="1849439"/>
            <a:ext cx="3789363" cy="2455434"/>
          </a:xfrm>
          <a:prstGeom prst="rect">
            <a:avLst/>
          </a:prstGeom>
        </p:spPr>
        <p:txBody>
          <a:bodyPr/>
          <a:lstStyle>
            <a:lvl1pPr>
              <a:lnSpc>
                <a:spcPct val="110000"/>
              </a:lnSpc>
              <a:spcBef>
                <a:spcPts val="1000"/>
              </a:spcBef>
              <a:defRPr>
                <a:solidFill>
                  <a:schemeClr val="bg2">
                    <a:lumMod val="50000"/>
                  </a:schemeClr>
                </a:solidFill>
              </a:defRPr>
            </a:lvl1pPr>
            <a:lvl2pPr>
              <a:lnSpc>
                <a:spcPct val="110000"/>
              </a:lnSpc>
              <a:spcBef>
                <a:spcPts val="1000"/>
              </a:spcBef>
              <a:defRPr>
                <a:solidFill>
                  <a:schemeClr val="bg2">
                    <a:lumMod val="50000"/>
                  </a:schemeClr>
                </a:solidFill>
              </a:defRPr>
            </a:lvl2pPr>
            <a:lvl3pPr>
              <a:lnSpc>
                <a:spcPct val="110000"/>
              </a:lnSpc>
              <a:spcBef>
                <a:spcPts val="1000"/>
              </a:spcBef>
              <a:defRPr>
                <a:solidFill>
                  <a:schemeClr val="bg2">
                    <a:lumMod val="50000"/>
                  </a:schemeClr>
                </a:solidFill>
              </a:defRPr>
            </a:lvl3pPr>
            <a:lvl4pPr>
              <a:lnSpc>
                <a:spcPct val="110000"/>
              </a:lnSpc>
              <a:spcBef>
                <a:spcPts val="1000"/>
              </a:spcBef>
              <a:defRPr>
                <a:solidFill>
                  <a:schemeClr val="bg2">
                    <a:lumMod val="50000"/>
                  </a:schemeClr>
                </a:solidFill>
              </a:defRPr>
            </a:lvl4pPr>
            <a:lvl5pPr>
              <a:lnSpc>
                <a:spcPct val="110000"/>
              </a:lnSpc>
              <a:spcBef>
                <a:spcPts val="1000"/>
              </a:spcBef>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300388C8-534B-4F81-B70A-DDBC2043C060}"/>
              </a:ext>
            </a:extLst>
          </p:cNvPr>
          <p:cNvSpPr>
            <a:spLocks noGrp="1"/>
          </p:cNvSpPr>
          <p:nvPr>
            <p:ph type="body" sz="quarter" idx="19"/>
          </p:nvPr>
        </p:nvSpPr>
        <p:spPr>
          <a:xfrm>
            <a:off x="4725987" y="1849034"/>
            <a:ext cx="3789363" cy="2455435"/>
          </a:xfrm>
          <a:prstGeom prst="rect">
            <a:avLst/>
          </a:prstGeom>
        </p:spPr>
        <p:txBody>
          <a:bodyPr/>
          <a:lstStyle>
            <a:lvl1pPr>
              <a:lnSpc>
                <a:spcPct val="110000"/>
              </a:lnSpc>
              <a:spcBef>
                <a:spcPts val="1000"/>
              </a:spcBef>
              <a:defRPr>
                <a:solidFill>
                  <a:schemeClr val="bg2">
                    <a:lumMod val="50000"/>
                  </a:schemeClr>
                </a:solidFill>
              </a:defRPr>
            </a:lvl1pPr>
            <a:lvl2pPr>
              <a:lnSpc>
                <a:spcPct val="110000"/>
              </a:lnSpc>
              <a:spcBef>
                <a:spcPts val="1000"/>
              </a:spcBef>
              <a:defRPr>
                <a:solidFill>
                  <a:schemeClr val="bg2">
                    <a:lumMod val="50000"/>
                  </a:schemeClr>
                </a:solidFill>
              </a:defRPr>
            </a:lvl2pPr>
            <a:lvl3pPr>
              <a:lnSpc>
                <a:spcPct val="110000"/>
              </a:lnSpc>
              <a:spcBef>
                <a:spcPts val="1000"/>
              </a:spcBef>
              <a:defRPr>
                <a:solidFill>
                  <a:schemeClr val="bg2">
                    <a:lumMod val="50000"/>
                  </a:schemeClr>
                </a:solidFill>
              </a:defRPr>
            </a:lvl3pPr>
            <a:lvl4pPr>
              <a:lnSpc>
                <a:spcPct val="110000"/>
              </a:lnSpc>
              <a:spcBef>
                <a:spcPts val="1000"/>
              </a:spcBef>
              <a:defRPr>
                <a:solidFill>
                  <a:schemeClr val="bg2">
                    <a:lumMod val="50000"/>
                  </a:schemeClr>
                </a:solidFill>
              </a:defRPr>
            </a:lvl4pPr>
            <a:lvl5pPr>
              <a:lnSpc>
                <a:spcPct val="110000"/>
              </a:lnSpc>
              <a:spcBef>
                <a:spcPts val="1000"/>
              </a:spcBef>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6556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Branding - Picture &amp; Content">
    <p:spTree>
      <p:nvGrpSpPr>
        <p:cNvPr id="1" name=""/>
        <p:cNvGrpSpPr/>
        <p:nvPr/>
      </p:nvGrpSpPr>
      <p:grpSpPr>
        <a:xfrm>
          <a:off x="0" y="0"/>
          <a:ext cx="0" cy="0"/>
          <a:chOff x="0" y="0"/>
          <a:chExt cx="0" cy="0"/>
        </a:xfrm>
      </p:grpSpPr>
      <p:sp>
        <p:nvSpPr>
          <p:cNvPr id="6" name="Flowchart: Manual Input 5">
            <a:extLst>
              <a:ext uri="{FF2B5EF4-FFF2-40B4-BE49-F238E27FC236}">
                <a16:creationId xmlns:a16="http://schemas.microsoft.com/office/drawing/2014/main" id="{CEA5DE56-9259-413A-BC41-98E6EF0BA46D}"/>
              </a:ext>
            </a:extLst>
          </p:cNvPr>
          <p:cNvSpPr/>
          <p:nvPr userDrawn="1"/>
        </p:nvSpPr>
        <p:spPr>
          <a:xfrm rot="5400000">
            <a:off x="-1426030" y="1426027"/>
            <a:ext cx="6858001" cy="4005943"/>
          </a:xfrm>
          <a:prstGeom prst="flowChartManualInput">
            <a:avLst/>
          </a:prstGeom>
          <a:solidFill>
            <a:srgbClr val="F1F4F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ED10C60B-251E-43C5-8950-5D3286E4E8E5}"/>
              </a:ext>
            </a:extLst>
          </p:cNvPr>
          <p:cNvSpPr/>
          <p:nvPr userDrawn="1"/>
        </p:nvSpPr>
        <p:spPr>
          <a:xfrm>
            <a:off x="1837890" y="2458687"/>
            <a:ext cx="1614885" cy="12526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AC72DE4A-9470-42B6-BA78-3E0CC7A4D10F}"/>
              </a:ext>
            </a:extLst>
          </p:cNvPr>
          <p:cNvSpPr/>
          <p:nvPr userDrawn="1"/>
        </p:nvSpPr>
        <p:spPr>
          <a:xfrm>
            <a:off x="-2" y="3368404"/>
            <a:ext cx="955196" cy="13780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BC1CAD35-9A3B-457C-8704-E661C030A4D9}"/>
              </a:ext>
            </a:extLst>
          </p:cNvPr>
          <p:cNvSpPr/>
          <p:nvPr userDrawn="1"/>
        </p:nvSpPr>
        <p:spPr>
          <a:xfrm>
            <a:off x="1665962" y="1727623"/>
            <a:ext cx="488515" cy="18475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a:extLst>
              <a:ext uri="{FF2B5EF4-FFF2-40B4-BE49-F238E27FC236}">
                <a16:creationId xmlns:a16="http://schemas.microsoft.com/office/drawing/2014/main" id="{03973795-4357-4E69-BDBF-533FFDEA1343}"/>
              </a:ext>
            </a:extLst>
          </p:cNvPr>
          <p:cNvSpPr/>
          <p:nvPr userDrawn="1"/>
        </p:nvSpPr>
        <p:spPr>
          <a:xfrm>
            <a:off x="311578" y="2992937"/>
            <a:ext cx="1456165" cy="21040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a:extLst>
              <a:ext uri="{FF2B5EF4-FFF2-40B4-BE49-F238E27FC236}">
                <a16:creationId xmlns:a16="http://schemas.microsoft.com/office/drawing/2014/main" id="{33D0E5FB-8097-4358-B640-612901CC9E99}"/>
              </a:ext>
            </a:extLst>
          </p:cNvPr>
          <p:cNvSpPr/>
          <p:nvPr userDrawn="1"/>
        </p:nvSpPr>
        <p:spPr>
          <a:xfrm>
            <a:off x="-2" y="3602883"/>
            <a:ext cx="3103632" cy="293489"/>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a:extLst>
              <a:ext uri="{FF2B5EF4-FFF2-40B4-BE49-F238E27FC236}">
                <a16:creationId xmlns:a16="http://schemas.microsoft.com/office/drawing/2014/main" id="{63848E13-9307-4758-A0CC-80D637BB92E3}"/>
              </a:ext>
            </a:extLst>
          </p:cNvPr>
          <p:cNvSpPr/>
          <p:nvPr userDrawn="1"/>
        </p:nvSpPr>
        <p:spPr>
          <a:xfrm>
            <a:off x="196683" y="1890337"/>
            <a:ext cx="1571575" cy="17444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AF50349A-97BC-497D-9986-F7D7D694514F}"/>
              </a:ext>
            </a:extLst>
          </p:cNvPr>
          <p:cNvSpPr/>
          <p:nvPr userDrawn="1"/>
        </p:nvSpPr>
        <p:spPr>
          <a:xfrm>
            <a:off x="1422423" y="247542"/>
            <a:ext cx="2357362" cy="11405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06264DFB-4315-43A6-A7C1-1B4163C47CFA}"/>
              </a:ext>
            </a:extLst>
          </p:cNvPr>
          <p:cNvSpPr/>
          <p:nvPr userDrawn="1"/>
        </p:nvSpPr>
        <p:spPr>
          <a:xfrm>
            <a:off x="-2" y="627124"/>
            <a:ext cx="955195" cy="30843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955DB05E-C46C-4EC4-AAAE-1A7DB8B3A00A}"/>
              </a:ext>
            </a:extLst>
          </p:cNvPr>
          <p:cNvSpPr/>
          <p:nvPr userDrawn="1"/>
        </p:nvSpPr>
        <p:spPr>
          <a:xfrm>
            <a:off x="973" y="5059319"/>
            <a:ext cx="1614885" cy="12526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626E38AE-CC92-46F7-A59C-77A6C4A722E5}"/>
              </a:ext>
            </a:extLst>
          </p:cNvPr>
          <p:cNvSpPr/>
          <p:nvPr userDrawn="1"/>
        </p:nvSpPr>
        <p:spPr>
          <a:xfrm>
            <a:off x="3011" y="5187711"/>
            <a:ext cx="2705622" cy="12526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9C718831-761B-48AF-9697-98693161B875}"/>
              </a:ext>
            </a:extLst>
          </p:cNvPr>
          <p:cNvSpPr/>
          <p:nvPr userDrawn="1"/>
        </p:nvSpPr>
        <p:spPr>
          <a:xfrm>
            <a:off x="1063875" y="5918711"/>
            <a:ext cx="2858022" cy="12526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99997D6-173B-4DC9-B007-489778E80C32}"/>
              </a:ext>
            </a:extLst>
          </p:cNvPr>
          <p:cNvSpPr/>
          <p:nvPr userDrawn="1"/>
        </p:nvSpPr>
        <p:spPr>
          <a:xfrm>
            <a:off x="0" y="6423785"/>
            <a:ext cx="1039661" cy="137786"/>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a:extLst>
              <a:ext uri="{FF2B5EF4-FFF2-40B4-BE49-F238E27FC236}">
                <a16:creationId xmlns:a16="http://schemas.microsoft.com/office/drawing/2014/main" id="{583DEA07-5366-487E-ACBD-DF9E73F6B772}"/>
              </a:ext>
            </a:extLst>
          </p:cNvPr>
          <p:cNvSpPr/>
          <p:nvPr userDrawn="1"/>
        </p:nvSpPr>
        <p:spPr>
          <a:xfrm>
            <a:off x="2157130" y="350272"/>
            <a:ext cx="2357362" cy="11405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lide Number Placeholder 6">
            <a:extLst>
              <a:ext uri="{FF2B5EF4-FFF2-40B4-BE49-F238E27FC236}">
                <a16:creationId xmlns:a16="http://schemas.microsoft.com/office/drawing/2014/main" id="{B74B2942-827F-4E03-803E-E5F4DF07F82A}"/>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3" name="Text Placeholder 2">
            <a:extLst>
              <a:ext uri="{FF2B5EF4-FFF2-40B4-BE49-F238E27FC236}">
                <a16:creationId xmlns:a16="http://schemas.microsoft.com/office/drawing/2014/main" id="{684BE904-7B90-4123-BCCF-D33546F1C7A5}"/>
              </a:ext>
            </a:extLst>
          </p:cNvPr>
          <p:cNvSpPr>
            <a:spLocks noGrp="1"/>
          </p:cNvSpPr>
          <p:nvPr>
            <p:ph type="body" sz="quarter" idx="18"/>
          </p:nvPr>
        </p:nvSpPr>
        <p:spPr>
          <a:xfrm>
            <a:off x="4148136" y="1727623"/>
            <a:ext cx="4733927" cy="4315990"/>
          </a:xfrm>
        </p:spPr>
        <p:txBody>
          <a:bodyPr/>
          <a:lstStyle>
            <a:lvl1pPr>
              <a:lnSpc>
                <a:spcPct val="110000"/>
              </a:lnSpc>
              <a:spcBef>
                <a:spcPts val="1000"/>
              </a:spcBef>
              <a:defRPr>
                <a:solidFill>
                  <a:schemeClr val="bg2">
                    <a:lumMod val="50000"/>
                  </a:schemeClr>
                </a:solidFill>
              </a:defRPr>
            </a:lvl1pPr>
            <a:lvl2pPr>
              <a:lnSpc>
                <a:spcPct val="110000"/>
              </a:lnSpc>
              <a:spcBef>
                <a:spcPts val="1000"/>
              </a:spcBef>
              <a:defRPr>
                <a:solidFill>
                  <a:schemeClr val="bg2">
                    <a:lumMod val="50000"/>
                  </a:schemeClr>
                </a:solidFill>
              </a:defRPr>
            </a:lvl2pPr>
            <a:lvl3pPr>
              <a:lnSpc>
                <a:spcPct val="110000"/>
              </a:lnSpc>
              <a:spcBef>
                <a:spcPts val="1000"/>
              </a:spcBef>
              <a:defRPr>
                <a:solidFill>
                  <a:schemeClr val="bg2">
                    <a:lumMod val="50000"/>
                  </a:schemeClr>
                </a:solidFill>
              </a:defRPr>
            </a:lvl3pPr>
            <a:lvl4pPr>
              <a:lnSpc>
                <a:spcPct val="110000"/>
              </a:lnSpc>
              <a:spcBef>
                <a:spcPts val="1000"/>
              </a:spcBef>
              <a:defRPr>
                <a:solidFill>
                  <a:schemeClr val="bg2">
                    <a:lumMod val="50000"/>
                  </a:schemeClr>
                </a:solidFill>
              </a:defRPr>
            </a:lvl4pPr>
            <a:lvl5pPr>
              <a:lnSpc>
                <a:spcPct val="110000"/>
              </a:lnSpc>
              <a:spcBef>
                <a:spcPts val="1000"/>
              </a:spcBef>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itle 1">
            <a:extLst>
              <a:ext uri="{FF2B5EF4-FFF2-40B4-BE49-F238E27FC236}">
                <a16:creationId xmlns:a16="http://schemas.microsoft.com/office/drawing/2014/main" id="{0A0D650D-F065-4FE6-8317-4F445F4238F8}"/>
              </a:ext>
            </a:extLst>
          </p:cNvPr>
          <p:cNvSpPr>
            <a:spLocks noGrp="1"/>
          </p:cNvSpPr>
          <p:nvPr>
            <p:ph type="title"/>
          </p:nvPr>
        </p:nvSpPr>
        <p:spPr>
          <a:xfrm>
            <a:off x="4148136" y="365126"/>
            <a:ext cx="4733927" cy="1325563"/>
          </a:xfrm>
        </p:spPr>
        <p:txBody>
          <a:bodyPr/>
          <a:lstStyle/>
          <a:p>
            <a:r>
              <a:rPr lang="en-US"/>
              <a:t>Click to edit Master title style</a:t>
            </a:r>
            <a:endParaRPr lang="en-US" dirty="0"/>
          </a:p>
        </p:txBody>
      </p:sp>
      <p:sp>
        <p:nvSpPr>
          <p:cNvPr id="30" name="Picture Placeholder 29">
            <a:extLst>
              <a:ext uri="{FF2B5EF4-FFF2-40B4-BE49-F238E27FC236}">
                <a16:creationId xmlns:a16="http://schemas.microsoft.com/office/drawing/2014/main" id="{554C4BC1-26B8-4C57-A562-43D71A424D5D}"/>
              </a:ext>
            </a:extLst>
          </p:cNvPr>
          <p:cNvSpPr>
            <a:spLocks noGrp="1"/>
          </p:cNvSpPr>
          <p:nvPr>
            <p:ph type="pic" sz="quarter" idx="19"/>
          </p:nvPr>
        </p:nvSpPr>
        <p:spPr>
          <a:xfrm>
            <a:off x="-53" y="2446856"/>
            <a:ext cx="3779838" cy="2203450"/>
          </a:xfrm>
        </p:spPr>
        <p:txBody>
          <a:bodyPr/>
          <a:lstStyle>
            <a:lvl1pPr>
              <a:defRPr>
                <a:solidFill>
                  <a:schemeClr val="bg2">
                    <a:lumMod val="50000"/>
                  </a:schemeClr>
                </a:solidFill>
              </a:defRPr>
            </a:lvl1pPr>
          </a:lstStyle>
          <a:p>
            <a:r>
              <a:rPr lang="en-US"/>
              <a:t>Click icon to add picture</a:t>
            </a:r>
          </a:p>
        </p:txBody>
      </p:sp>
    </p:spTree>
    <p:extLst>
      <p:ext uri="{BB962C8B-B14F-4D97-AF65-F5344CB8AC3E}">
        <p14:creationId xmlns:p14="http://schemas.microsoft.com/office/powerpoint/2010/main" val="3366772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Branding - Picture &amp; Content 2">
    <p:spTree>
      <p:nvGrpSpPr>
        <p:cNvPr id="1" name=""/>
        <p:cNvGrpSpPr/>
        <p:nvPr/>
      </p:nvGrpSpPr>
      <p:grpSpPr>
        <a:xfrm>
          <a:off x="0" y="0"/>
          <a:ext cx="0" cy="0"/>
          <a:chOff x="0" y="0"/>
          <a:chExt cx="0" cy="0"/>
        </a:xfrm>
      </p:grpSpPr>
      <p:sp>
        <p:nvSpPr>
          <p:cNvPr id="27" name="Flowchart: Manual Input 26">
            <a:extLst>
              <a:ext uri="{FF2B5EF4-FFF2-40B4-BE49-F238E27FC236}">
                <a16:creationId xmlns:a16="http://schemas.microsoft.com/office/drawing/2014/main" id="{C7704230-B0E4-40EA-A4FF-05F073CBD174}"/>
              </a:ext>
            </a:extLst>
          </p:cNvPr>
          <p:cNvSpPr/>
          <p:nvPr userDrawn="1"/>
        </p:nvSpPr>
        <p:spPr>
          <a:xfrm rot="5400000">
            <a:off x="-1426030" y="1426027"/>
            <a:ext cx="6858001" cy="4005943"/>
          </a:xfrm>
          <a:prstGeom prst="flowChartManualInput">
            <a:avLst/>
          </a:prstGeom>
          <a:solidFill>
            <a:srgbClr val="F1F4F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lide Number Placeholder 6">
            <a:extLst>
              <a:ext uri="{FF2B5EF4-FFF2-40B4-BE49-F238E27FC236}">
                <a16:creationId xmlns:a16="http://schemas.microsoft.com/office/drawing/2014/main" id="{B74B2942-827F-4E03-803E-E5F4DF07F82A}"/>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3" name="Text Placeholder 2">
            <a:extLst>
              <a:ext uri="{FF2B5EF4-FFF2-40B4-BE49-F238E27FC236}">
                <a16:creationId xmlns:a16="http://schemas.microsoft.com/office/drawing/2014/main" id="{684BE904-7B90-4123-BCCF-D33546F1C7A5}"/>
              </a:ext>
            </a:extLst>
          </p:cNvPr>
          <p:cNvSpPr>
            <a:spLocks noGrp="1"/>
          </p:cNvSpPr>
          <p:nvPr>
            <p:ph type="body" sz="quarter" idx="18"/>
          </p:nvPr>
        </p:nvSpPr>
        <p:spPr>
          <a:xfrm>
            <a:off x="4148136" y="1727623"/>
            <a:ext cx="4733927" cy="4315990"/>
          </a:xfrm>
        </p:spPr>
        <p:txBody>
          <a:bodyPr/>
          <a:lstStyle>
            <a:lvl1pPr>
              <a:lnSpc>
                <a:spcPct val="110000"/>
              </a:lnSpc>
              <a:spcBef>
                <a:spcPts val="1000"/>
              </a:spcBef>
              <a:defRPr/>
            </a:lvl1pPr>
            <a:lvl2pPr>
              <a:lnSpc>
                <a:spcPct val="110000"/>
              </a:lnSpc>
              <a:spcBef>
                <a:spcPts val="1000"/>
              </a:spcBef>
              <a:defRPr/>
            </a:lvl2pPr>
            <a:lvl3pPr>
              <a:lnSpc>
                <a:spcPct val="110000"/>
              </a:lnSpc>
              <a:spcBef>
                <a:spcPts val="1000"/>
              </a:spcBef>
              <a:defRPr/>
            </a:lvl3pPr>
            <a:lvl4pPr>
              <a:lnSpc>
                <a:spcPct val="110000"/>
              </a:lnSpc>
              <a:spcBef>
                <a:spcPts val="1000"/>
              </a:spcBef>
              <a:defRPr/>
            </a:lvl4pPr>
            <a:lvl5pPr>
              <a:lnSpc>
                <a:spcPct val="110000"/>
              </a:lnSpc>
              <a:spcBef>
                <a:spcPts val="10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itle 1">
            <a:extLst>
              <a:ext uri="{FF2B5EF4-FFF2-40B4-BE49-F238E27FC236}">
                <a16:creationId xmlns:a16="http://schemas.microsoft.com/office/drawing/2014/main" id="{0A0D650D-F065-4FE6-8317-4F445F4238F8}"/>
              </a:ext>
            </a:extLst>
          </p:cNvPr>
          <p:cNvSpPr>
            <a:spLocks noGrp="1"/>
          </p:cNvSpPr>
          <p:nvPr>
            <p:ph type="title"/>
          </p:nvPr>
        </p:nvSpPr>
        <p:spPr>
          <a:xfrm>
            <a:off x="4148136" y="365126"/>
            <a:ext cx="4733927" cy="1325563"/>
          </a:xfrm>
        </p:spPr>
        <p:txBody>
          <a:bodyPr/>
          <a:lstStyle/>
          <a:p>
            <a:r>
              <a:rPr lang="en-US"/>
              <a:t>Click to edit Master title style</a:t>
            </a:r>
            <a:endParaRPr lang="en-US" dirty="0"/>
          </a:p>
        </p:txBody>
      </p:sp>
      <p:sp>
        <p:nvSpPr>
          <p:cNvPr id="31" name="Picture Placeholder 29">
            <a:extLst>
              <a:ext uri="{FF2B5EF4-FFF2-40B4-BE49-F238E27FC236}">
                <a16:creationId xmlns:a16="http://schemas.microsoft.com/office/drawing/2014/main" id="{70028BD8-8BBC-4FA8-98E5-BAB772D892E2}"/>
              </a:ext>
            </a:extLst>
          </p:cNvPr>
          <p:cNvSpPr>
            <a:spLocks noGrp="1"/>
          </p:cNvSpPr>
          <p:nvPr>
            <p:ph type="pic" sz="quarter" idx="19"/>
          </p:nvPr>
        </p:nvSpPr>
        <p:spPr>
          <a:xfrm>
            <a:off x="-53" y="2446856"/>
            <a:ext cx="3779838" cy="2203450"/>
          </a:xfrm>
        </p:spPr>
        <p:txBody>
          <a:bodyPr/>
          <a:lstStyle/>
          <a:p>
            <a:r>
              <a:rPr lang="en-US"/>
              <a:t>Click icon to add picture</a:t>
            </a:r>
          </a:p>
        </p:txBody>
      </p:sp>
    </p:spTree>
    <p:extLst>
      <p:ext uri="{BB962C8B-B14F-4D97-AF65-F5344CB8AC3E}">
        <p14:creationId xmlns:p14="http://schemas.microsoft.com/office/powerpoint/2010/main" val="3710907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Branding - Picture &amp; Content 3">
    <p:spTree>
      <p:nvGrpSpPr>
        <p:cNvPr id="1" name=""/>
        <p:cNvGrpSpPr/>
        <p:nvPr/>
      </p:nvGrpSpPr>
      <p:grpSpPr>
        <a:xfrm>
          <a:off x="0" y="0"/>
          <a:ext cx="0" cy="0"/>
          <a:chOff x="0" y="0"/>
          <a:chExt cx="0" cy="0"/>
        </a:xfrm>
      </p:grpSpPr>
      <p:sp>
        <p:nvSpPr>
          <p:cNvPr id="14" name="Flowchart: Manual Input 13">
            <a:extLst>
              <a:ext uri="{FF2B5EF4-FFF2-40B4-BE49-F238E27FC236}">
                <a16:creationId xmlns:a16="http://schemas.microsoft.com/office/drawing/2014/main" id="{57A5E6C9-0BD4-4B1E-B46A-E78974D8CB7A}"/>
              </a:ext>
            </a:extLst>
          </p:cNvPr>
          <p:cNvSpPr/>
          <p:nvPr userDrawn="1"/>
        </p:nvSpPr>
        <p:spPr>
          <a:xfrm rot="5400000">
            <a:off x="-1292631" y="1292627"/>
            <a:ext cx="6858001" cy="4272743"/>
          </a:xfrm>
          <a:prstGeom prst="flowChartManualInp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Input 14">
            <a:extLst>
              <a:ext uri="{FF2B5EF4-FFF2-40B4-BE49-F238E27FC236}">
                <a16:creationId xmlns:a16="http://schemas.microsoft.com/office/drawing/2014/main" id="{F7095828-0BFB-4D6E-8C24-DB8F2EB33D6D}"/>
              </a:ext>
            </a:extLst>
          </p:cNvPr>
          <p:cNvSpPr/>
          <p:nvPr userDrawn="1"/>
        </p:nvSpPr>
        <p:spPr>
          <a:xfrm rot="16200000">
            <a:off x="2635791" y="356790"/>
            <a:ext cx="6864999" cy="6151419"/>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6">
            <a:extLst>
              <a:ext uri="{FF2B5EF4-FFF2-40B4-BE49-F238E27FC236}">
                <a16:creationId xmlns:a16="http://schemas.microsoft.com/office/drawing/2014/main" id="{AF245CB6-8380-4497-9EFE-C20D015552E8}"/>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19" name="Text Placeholder 2">
            <a:extLst>
              <a:ext uri="{FF2B5EF4-FFF2-40B4-BE49-F238E27FC236}">
                <a16:creationId xmlns:a16="http://schemas.microsoft.com/office/drawing/2014/main" id="{0B25A07A-CBCA-4382-99E0-104E255A67F7}"/>
              </a:ext>
            </a:extLst>
          </p:cNvPr>
          <p:cNvSpPr>
            <a:spLocks noGrp="1"/>
          </p:cNvSpPr>
          <p:nvPr>
            <p:ph type="body" sz="quarter" idx="18"/>
          </p:nvPr>
        </p:nvSpPr>
        <p:spPr>
          <a:xfrm>
            <a:off x="4148136" y="1727623"/>
            <a:ext cx="4733927" cy="4315990"/>
          </a:xfrm>
        </p:spPr>
        <p:txBody>
          <a:bodyPr/>
          <a:lstStyle>
            <a:lvl1pPr>
              <a:lnSpc>
                <a:spcPct val="110000"/>
              </a:lnSpc>
              <a:spcBef>
                <a:spcPts val="1000"/>
              </a:spcBef>
              <a:defRPr/>
            </a:lvl1pPr>
            <a:lvl2pPr>
              <a:lnSpc>
                <a:spcPct val="110000"/>
              </a:lnSpc>
              <a:spcBef>
                <a:spcPts val="1000"/>
              </a:spcBef>
              <a:defRPr/>
            </a:lvl2pPr>
            <a:lvl3pPr>
              <a:lnSpc>
                <a:spcPct val="110000"/>
              </a:lnSpc>
              <a:spcBef>
                <a:spcPts val="1000"/>
              </a:spcBef>
              <a:defRPr/>
            </a:lvl3pPr>
            <a:lvl4pPr>
              <a:lnSpc>
                <a:spcPct val="110000"/>
              </a:lnSpc>
              <a:spcBef>
                <a:spcPts val="1000"/>
              </a:spcBef>
              <a:defRPr/>
            </a:lvl4pPr>
            <a:lvl5pPr>
              <a:lnSpc>
                <a:spcPct val="110000"/>
              </a:lnSpc>
              <a:spcBef>
                <a:spcPts val="10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
            <a:extLst>
              <a:ext uri="{FF2B5EF4-FFF2-40B4-BE49-F238E27FC236}">
                <a16:creationId xmlns:a16="http://schemas.microsoft.com/office/drawing/2014/main" id="{BA53CD9D-10CE-4EF2-9707-FEF960A319D9}"/>
              </a:ext>
            </a:extLst>
          </p:cNvPr>
          <p:cNvSpPr>
            <a:spLocks noGrp="1"/>
          </p:cNvSpPr>
          <p:nvPr>
            <p:ph type="title"/>
          </p:nvPr>
        </p:nvSpPr>
        <p:spPr>
          <a:xfrm>
            <a:off x="4148136" y="365126"/>
            <a:ext cx="4733927" cy="1325563"/>
          </a:xfrm>
        </p:spPr>
        <p:txBody>
          <a:bodyPr/>
          <a:lstStyle/>
          <a:p>
            <a:r>
              <a:rPr lang="en-US"/>
              <a:t>Click to edit Master title style</a:t>
            </a:r>
            <a:endParaRPr lang="en-US" dirty="0"/>
          </a:p>
        </p:txBody>
      </p:sp>
      <p:sp>
        <p:nvSpPr>
          <p:cNvPr id="21" name="Picture Placeholder 29">
            <a:extLst>
              <a:ext uri="{FF2B5EF4-FFF2-40B4-BE49-F238E27FC236}">
                <a16:creationId xmlns:a16="http://schemas.microsoft.com/office/drawing/2014/main" id="{B3CFC86E-C1A5-43C8-A054-C439D0E5733A}"/>
              </a:ext>
            </a:extLst>
          </p:cNvPr>
          <p:cNvSpPr>
            <a:spLocks noGrp="1"/>
          </p:cNvSpPr>
          <p:nvPr>
            <p:ph type="pic" sz="quarter" idx="19"/>
          </p:nvPr>
        </p:nvSpPr>
        <p:spPr>
          <a:xfrm>
            <a:off x="-53" y="2446856"/>
            <a:ext cx="3779838" cy="2203450"/>
          </a:xfrm>
        </p:spPr>
        <p:txBody>
          <a:bodyPr/>
          <a:lstStyle/>
          <a:p>
            <a:r>
              <a:rPr lang="en-US"/>
              <a:t>Click icon to add picture</a:t>
            </a:r>
          </a:p>
        </p:txBody>
      </p:sp>
    </p:spTree>
    <p:extLst>
      <p:ext uri="{BB962C8B-B14F-4D97-AF65-F5344CB8AC3E}">
        <p14:creationId xmlns:p14="http://schemas.microsoft.com/office/powerpoint/2010/main" val="330101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Branding - Picture &amp; Content 4">
    <p:spTree>
      <p:nvGrpSpPr>
        <p:cNvPr id="1" name=""/>
        <p:cNvGrpSpPr/>
        <p:nvPr/>
      </p:nvGrpSpPr>
      <p:grpSpPr>
        <a:xfrm>
          <a:off x="0" y="0"/>
          <a:ext cx="0" cy="0"/>
          <a:chOff x="0" y="0"/>
          <a:chExt cx="0" cy="0"/>
        </a:xfrm>
      </p:grpSpPr>
      <p:sp>
        <p:nvSpPr>
          <p:cNvPr id="9" name="Flowchart: Manual Input 8">
            <a:extLst>
              <a:ext uri="{FF2B5EF4-FFF2-40B4-BE49-F238E27FC236}">
                <a16:creationId xmlns:a16="http://schemas.microsoft.com/office/drawing/2014/main" id="{C54C58E0-92CF-44B4-BAD2-C20BA73792E7}"/>
              </a:ext>
            </a:extLst>
          </p:cNvPr>
          <p:cNvSpPr/>
          <p:nvPr userDrawn="1"/>
        </p:nvSpPr>
        <p:spPr>
          <a:xfrm rot="5400000">
            <a:off x="-1292631" y="1292627"/>
            <a:ext cx="6858001" cy="4272743"/>
          </a:xfrm>
          <a:prstGeom prst="flowChartManualInput">
            <a:avLst/>
          </a:prstGeom>
          <a:solidFill>
            <a:srgbClr val="00A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Input 12">
            <a:extLst>
              <a:ext uri="{FF2B5EF4-FFF2-40B4-BE49-F238E27FC236}">
                <a16:creationId xmlns:a16="http://schemas.microsoft.com/office/drawing/2014/main" id="{63C2FEA5-C949-4735-AC33-6ADC6C618FE2}"/>
              </a:ext>
            </a:extLst>
          </p:cNvPr>
          <p:cNvSpPr/>
          <p:nvPr userDrawn="1"/>
        </p:nvSpPr>
        <p:spPr>
          <a:xfrm rot="16200000">
            <a:off x="2635791" y="356790"/>
            <a:ext cx="6864999" cy="6151419"/>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lide Number Placeholder 6">
            <a:extLst>
              <a:ext uri="{FF2B5EF4-FFF2-40B4-BE49-F238E27FC236}">
                <a16:creationId xmlns:a16="http://schemas.microsoft.com/office/drawing/2014/main" id="{B74B2942-827F-4E03-803E-E5F4DF07F82A}"/>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3" name="Text Placeholder 2">
            <a:extLst>
              <a:ext uri="{FF2B5EF4-FFF2-40B4-BE49-F238E27FC236}">
                <a16:creationId xmlns:a16="http://schemas.microsoft.com/office/drawing/2014/main" id="{684BE904-7B90-4123-BCCF-D33546F1C7A5}"/>
              </a:ext>
            </a:extLst>
          </p:cNvPr>
          <p:cNvSpPr>
            <a:spLocks noGrp="1"/>
          </p:cNvSpPr>
          <p:nvPr>
            <p:ph type="body" sz="quarter" idx="18"/>
          </p:nvPr>
        </p:nvSpPr>
        <p:spPr>
          <a:xfrm>
            <a:off x="4148136" y="1727623"/>
            <a:ext cx="4733927" cy="4315990"/>
          </a:xfrm>
        </p:spPr>
        <p:txBody>
          <a:bodyPr/>
          <a:lstStyle>
            <a:lvl1pPr>
              <a:lnSpc>
                <a:spcPct val="110000"/>
              </a:lnSpc>
              <a:spcBef>
                <a:spcPts val="1000"/>
              </a:spcBef>
              <a:defRPr/>
            </a:lvl1pPr>
            <a:lvl2pPr>
              <a:lnSpc>
                <a:spcPct val="110000"/>
              </a:lnSpc>
              <a:spcBef>
                <a:spcPts val="1000"/>
              </a:spcBef>
              <a:defRPr/>
            </a:lvl2pPr>
            <a:lvl3pPr>
              <a:lnSpc>
                <a:spcPct val="110000"/>
              </a:lnSpc>
              <a:spcBef>
                <a:spcPts val="1000"/>
              </a:spcBef>
              <a:defRPr/>
            </a:lvl3pPr>
            <a:lvl4pPr>
              <a:lnSpc>
                <a:spcPct val="110000"/>
              </a:lnSpc>
              <a:spcBef>
                <a:spcPts val="1000"/>
              </a:spcBef>
              <a:defRPr/>
            </a:lvl4pPr>
            <a:lvl5pPr>
              <a:lnSpc>
                <a:spcPct val="110000"/>
              </a:lnSpc>
              <a:spcBef>
                <a:spcPts val="10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itle 1">
            <a:extLst>
              <a:ext uri="{FF2B5EF4-FFF2-40B4-BE49-F238E27FC236}">
                <a16:creationId xmlns:a16="http://schemas.microsoft.com/office/drawing/2014/main" id="{0A0D650D-F065-4FE6-8317-4F445F4238F8}"/>
              </a:ext>
            </a:extLst>
          </p:cNvPr>
          <p:cNvSpPr>
            <a:spLocks noGrp="1"/>
          </p:cNvSpPr>
          <p:nvPr>
            <p:ph type="title"/>
          </p:nvPr>
        </p:nvSpPr>
        <p:spPr>
          <a:xfrm>
            <a:off x="4148136" y="365126"/>
            <a:ext cx="4733927" cy="1325563"/>
          </a:xfrm>
        </p:spPr>
        <p:txBody>
          <a:bodyPr/>
          <a:lstStyle/>
          <a:p>
            <a:r>
              <a:rPr lang="en-US"/>
              <a:t>Click to edit Master title style</a:t>
            </a:r>
            <a:endParaRPr lang="en-US" dirty="0"/>
          </a:p>
        </p:txBody>
      </p:sp>
      <p:sp>
        <p:nvSpPr>
          <p:cNvPr id="11" name="Picture Placeholder 29">
            <a:extLst>
              <a:ext uri="{FF2B5EF4-FFF2-40B4-BE49-F238E27FC236}">
                <a16:creationId xmlns:a16="http://schemas.microsoft.com/office/drawing/2014/main" id="{45C70778-CC6B-4A9B-9A0F-C0375D51BAA4}"/>
              </a:ext>
            </a:extLst>
          </p:cNvPr>
          <p:cNvSpPr>
            <a:spLocks noGrp="1"/>
          </p:cNvSpPr>
          <p:nvPr>
            <p:ph type="pic" sz="quarter" idx="19"/>
          </p:nvPr>
        </p:nvSpPr>
        <p:spPr>
          <a:xfrm>
            <a:off x="-53" y="2446856"/>
            <a:ext cx="3779838" cy="2203450"/>
          </a:xfrm>
        </p:spPr>
        <p:txBody>
          <a:bodyPr/>
          <a:lstStyle/>
          <a:p>
            <a:r>
              <a:rPr lang="en-US"/>
              <a:t>Click icon to add picture</a:t>
            </a:r>
          </a:p>
        </p:txBody>
      </p:sp>
    </p:spTree>
    <p:extLst>
      <p:ext uri="{BB962C8B-B14F-4D97-AF65-F5344CB8AC3E}">
        <p14:creationId xmlns:p14="http://schemas.microsoft.com/office/powerpoint/2010/main" val="2264135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Branding - Picture &amp; Content 5">
    <p:spTree>
      <p:nvGrpSpPr>
        <p:cNvPr id="1" name=""/>
        <p:cNvGrpSpPr/>
        <p:nvPr/>
      </p:nvGrpSpPr>
      <p:grpSpPr>
        <a:xfrm>
          <a:off x="0" y="0"/>
          <a:ext cx="0" cy="0"/>
          <a:chOff x="0" y="0"/>
          <a:chExt cx="0" cy="0"/>
        </a:xfrm>
      </p:grpSpPr>
      <p:pic>
        <p:nvPicPr>
          <p:cNvPr id="4" name="Picture 3" descr="A train on a highway&#10;&#10;Description automatically generated">
            <a:extLst>
              <a:ext uri="{FF2B5EF4-FFF2-40B4-BE49-F238E27FC236}">
                <a16:creationId xmlns:a16="http://schemas.microsoft.com/office/drawing/2014/main" id="{8E82A1E4-202B-4338-89D5-35D60BA63E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764" r="8257"/>
          <a:stretch/>
        </p:blipFill>
        <p:spPr>
          <a:xfrm>
            <a:off x="0" y="-6998"/>
            <a:ext cx="7473142" cy="6864998"/>
          </a:xfrm>
          <a:prstGeom prst="rect">
            <a:avLst/>
          </a:prstGeom>
        </p:spPr>
      </p:pic>
      <p:sp>
        <p:nvSpPr>
          <p:cNvPr id="5" name="Flowchart: Manual Input 4">
            <a:extLst>
              <a:ext uri="{FF2B5EF4-FFF2-40B4-BE49-F238E27FC236}">
                <a16:creationId xmlns:a16="http://schemas.microsoft.com/office/drawing/2014/main" id="{137E27C2-211B-46F5-A2D1-4FEE55D778E0}"/>
              </a:ext>
            </a:extLst>
          </p:cNvPr>
          <p:cNvSpPr/>
          <p:nvPr userDrawn="1"/>
        </p:nvSpPr>
        <p:spPr>
          <a:xfrm rot="16200000">
            <a:off x="2635791" y="356788"/>
            <a:ext cx="6864999" cy="6151419"/>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6">
            <a:extLst>
              <a:ext uri="{FF2B5EF4-FFF2-40B4-BE49-F238E27FC236}">
                <a16:creationId xmlns:a16="http://schemas.microsoft.com/office/drawing/2014/main" id="{9128A496-B724-4B8F-8E84-FCE3041CCA1E}"/>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9" name="Text Placeholder 2">
            <a:extLst>
              <a:ext uri="{FF2B5EF4-FFF2-40B4-BE49-F238E27FC236}">
                <a16:creationId xmlns:a16="http://schemas.microsoft.com/office/drawing/2014/main" id="{7E4101DF-BD7D-4F3C-BD73-B1CE6DEC432B}"/>
              </a:ext>
            </a:extLst>
          </p:cNvPr>
          <p:cNvSpPr>
            <a:spLocks noGrp="1"/>
          </p:cNvSpPr>
          <p:nvPr>
            <p:ph type="body" sz="quarter" idx="18"/>
          </p:nvPr>
        </p:nvSpPr>
        <p:spPr>
          <a:xfrm>
            <a:off x="4148136" y="1727623"/>
            <a:ext cx="4733927" cy="4315990"/>
          </a:xfrm>
        </p:spPr>
        <p:txBody>
          <a:bodyPr/>
          <a:lstStyle>
            <a:lvl1pPr>
              <a:lnSpc>
                <a:spcPct val="110000"/>
              </a:lnSpc>
              <a:spcBef>
                <a:spcPts val="1000"/>
              </a:spcBef>
              <a:defRPr/>
            </a:lvl1pPr>
            <a:lvl2pPr>
              <a:lnSpc>
                <a:spcPct val="110000"/>
              </a:lnSpc>
              <a:spcBef>
                <a:spcPts val="1000"/>
              </a:spcBef>
              <a:defRPr/>
            </a:lvl2pPr>
            <a:lvl3pPr>
              <a:lnSpc>
                <a:spcPct val="110000"/>
              </a:lnSpc>
              <a:spcBef>
                <a:spcPts val="1000"/>
              </a:spcBef>
              <a:defRPr/>
            </a:lvl3pPr>
            <a:lvl4pPr>
              <a:lnSpc>
                <a:spcPct val="110000"/>
              </a:lnSpc>
              <a:spcBef>
                <a:spcPts val="1000"/>
              </a:spcBef>
              <a:defRPr/>
            </a:lvl4pPr>
            <a:lvl5pPr>
              <a:lnSpc>
                <a:spcPct val="110000"/>
              </a:lnSpc>
              <a:spcBef>
                <a:spcPts val="10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F7702102-61AA-4093-9BC4-E611CBCD9070}"/>
              </a:ext>
            </a:extLst>
          </p:cNvPr>
          <p:cNvSpPr>
            <a:spLocks noGrp="1"/>
          </p:cNvSpPr>
          <p:nvPr>
            <p:ph type="title"/>
          </p:nvPr>
        </p:nvSpPr>
        <p:spPr>
          <a:xfrm>
            <a:off x="4148136" y="365126"/>
            <a:ext cx="4733927"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274960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Flyer &amp; MCI - Title with Confidentiality Statement">
    <p:spTree>
      <p:nvGrpSpPr>
        <p:cNvPr id="1" name=""/>
        <p:cNvGrpSpPr/>
        <p:nvPr/>
      </p:nvGrpSpPr>
      <p:grpSpPr>
        <a:xfrm>
          <a:off x="0" y="0"/>
          <a:ext cx="0" cy="0"/>
          <a:chOff x="0" y="0"/>
          <a:chExt cx="0" cy="0"/>
        </a:xfrm>
      </p:grpSpPr>
      <p:pic>
        <p:nvPicPr>
          <p:cNvPr id="4" name="Picture 3" descr="A train on a highway&#10;&#10;Description automatically generated">
            <a:extLst>
              <a:ext uri="{FF2B5EF4-FFF2-40B4-BE49-F238E27FC236}">
                <a16:creationId xmlns:a16="http://schemas.microsoft.com/office/drawing/2014/main" id="{CE6C55F0-ABFA-4D3E-9635-D73117CB95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97"/>
          <a:stretch/>
        </p:blipFill>
        <p:spPr>
          <a:xfrm>
            <a:off x="0" y="0"/>
            <a:ext cx="9144000" cy="6858000"/>
          </a:xfrm>
          <a:prstGeom prst="rect">
            <a:avLst/>
          </a:prstGeom>
        </p:spPr>
      </p:pic>
      <p:sp>
        <p:nvSpPr>
          <p:cNvPr id="12" name="Flowchart: Manual Input 11">
            <a:extLst>
              <a:ext uri="{FF2B5EF4-FFF2-40B4-BE49-F238E27FC236}">
                <a16:creationId xmlns:a16="http://schemas.microsoft.com/office/drawing/2014/main" id="{9CDE2F1B-4592-40A4-8745-6FC748B0975C}"/>
              </a:ext>
            </a:extLst>
          </p:cNvPr>
          <p:cNvSpPr/>
          <p:nvPr userDrawn="1"/>
        </p:nvSpPr>
        <p:spPr>
          <a:xfrm>
            <a:off x="-3" y="4292705"/>
            <a:ext cx="9144002" cy="2565400"/>
          </a:xfrm>
          <a:prstGeom prst="flowChartManualInput">
            <a:avLst/>
          </a:prstGeom>
          <a:solidFill>
            <a:srgbClr val="F8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0AC36082-BEFE-48F3-BE1B-2DEA726EE825}"/>
              </a:ext>
            </a:extLst>
          </p:cNvPr>
          <p:cNvSpPr>
            <a:spLocks noGrp="1"/>
          </p:cNvSpPr>
          <p:nvPr>
            <p:ph type="subTitle" idx="1"/>
          </p:nvPr>
        </p:nvSpPr>
        <p:spPr>
          <a:xfrm>
            <a:off x="869948" y="5695999"/>
            <a:ext cx="5781783" cy="935182"/>
          </a:xfrm>
          <a:prstGeom prst="rect">
            <a:avLst/>
          </a:prstGeom>
        </p:spPr>
        <p:txBody>
          <a:bodyPr>
            <a:normAutofit/>
          </a:bodyPr>
          <a:lstStyle>
            <a:lvl1pPr marL="0" indent="0" algn="l">
              <a:buNone/>
              <a:defRPr sz="1800">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itle 6">
            <a:extLst>
              <a:ext uri="{FF2B5EF4-FFF2-40B4-BE49-F238E27FC236}">
                <a16:creationId xmlns:a16="http://schemas.microsoft.com/office/drawing/2014/main" id="{CE4EA294-76F7-4B69-B4FC-4D72FCF1AA02}"/>
              </a:ext>
            </a:extLst>
          </p:cNvPr>
          <p:cNvSpPr>
            <a:spLocks noGrp="1"/>
          </p:cNvSpPr>
          <p:nvPr>
            <p:ph type="title"/>
          </p:nvPr>
        </p:nvSpPr>
        <p:spPr>
          <a:xfrm>
            <a:off x="869948" y="5153891"/>
            <a:ext cx="7886700" cy="542108"/>
          </a:xfrm>
        </p:spPr>
        <p:txBody>
          <a:bodyPr/>
          <a:lstStyle>
            <a:lvl1pPr>
              <a:defRPr>
                <a:solidFill>
                  <a:schemeClr val="tx2"/>
                </a:solidFill>
              </a:defRPr>
            </a:lvl1pPr>
          </a:lstStyle>
          <a:p>
            <a:r>
              <a:rPr lang="en-US"/>
              <a:t>Click to edit Master title style</a:t>
            </a:r>
            <a:endParaRPr lang="en-US" dirty="0"/>
          </a:p>
        </p:txBody>
      </p:sp>
      <p:sp>
        <p:nvSpPr>
          <p:cNvPr id="17" name="TextBox 16">
            <a:extLst>
              <a:ext uri="{FF2B5EF4-FFF2-40B4-BE49-F238E27FC236}">
                <a16:creationId xmlns:a16="http://schemas.microsoft.com/office/drawing/2014/main" id="{001165A7-35DA-4CA7-9B5E-45C9881BDCE4}"/>
              </a:ext>
            </a:extLst>
          </p:cNvPr>
          <p:cNvSpPr txBox="1"/>
          <p:nvPr userDrawn="1"/>
        </p:nvSpPr>
        <p:spPr>
          <a:xfrm>
            <a:off x="166255" y="6400952"/>
            <a:ext cx="8869678" cy="415498"/>
          </a:xfrm>
          <a:prstGeom prst="rect">
            <a:avLst/>
          </a:prstGeom>
          <a:noFill/>
        </p:spPr>
        <p:txBody>
          <a:bodyPr wrap="square" rtlCol="0">
            <a:spAutoFit/>
          </a:bodyPr>
          <a:lstStyle/>
          <a:p>
            <a:r>
              <a:rPr lang="en-US" sz="700" dirty="0">
                <a:solidFill>
                  <a:schemeClr val="bg1">
                    <a:lumMod val="75000"/>
                  </a:schemeClr>
                </a:solidFill>
              </a:rPr>
              <a:t>This document and the contents discussed herein are the confidential and proprietary information of New Flyer Industries Canada ULC and New Flyer of America Inc. and are disclosed by New Flyer in confidence. This document and the contents herein are not to be disclosed by the intended recipient without the prior written authorization of New Flyer. Any unauthorized disclosure, reproduction or other distribution of this document or information is strictly prohibited and may result in action being taken against the party making the unauthorized disclosure. This document and all copies hereof must be returned to new flyer upon request.</a:t>
            </a:r>
          </a:p>
        </p:txBody>
      </p:sp>
      <p:pic>
        <p:nvPicPr>
          <p:cNvPr id="23" name="Picture 22" descr="A picture containing shape&#10;&#10;Description automatically generated">
            <a:extLst>
              <a:ext uri="{FF2B5EF4-FFF2-40B4-BE49-F238E27FC236}">
                <a16:creationId xmlns:a16="http://schemas.microsoft.com/office/drawing/2014/main" id="{E386EEA4-EE90-4598-921C-CD25E7DC409B}"/>
              </a:ext>
            </a:extLst>
          </p:cNvPr>
          <p:cNvPicPr>
            <a:picLocks noChangeAspect="1"/>
          </p:cNvPicPr>
          <p:nvPr userDrawn="1"/>
        </p:nvPicPr>
        <p:blipFill>
          <a:blip r:embed="rId3">
            <a:alphaModFix amt="15000"/>
            <a:extLst>
              <a:ext uri="{28A0092B-C50C-407E-A947-70E740481C1C}">
                <a14:useLocalDpi xmlns:a14="http://schemas.microsoft.com/office/drawing/2010/main" val="0"/>
              </a:ext>
            </a:extLst>
          </a:blip>
          <a:stretch>
            <a:fillRect/>
          </a:stretch>
        </p:blipFill>
        <p:spPr>
          <a:xfrm>
            <a:off x="6407021" y="5831166"/>
            <a:ext cx="1120360" cy="456080"/>
          </a:xfrm>
          <a:prstGeom prst="rect">
            <a:avLst/>
          </a:prstGeom>
        </p:spPr>
      </p:pic>
      <p:pic>
        <p:nvPicPr>
          <p:cNvPr id="24" name="Picture 23" descr="Logo&#10;&#10;Description automatically generated">
            <a:extLst>
              <a:ext uri="{FF2B5EF4-FFF2-40B4-BE49-F238E27FC236}">
                <a16:creationId xmlns:a16="http://schemas.microsoft.com/office/drawing/2014/main" id="{C718A8D6-BA21-49A2-84B6-82ED793707B7}"/>
              </a:ext>
            </a:extLst>
          </p:cNvPr>
          <p:cNvPicPr>
            <a:picLocks noChangeAspect="1"/>
          </p:cNvPicPr>
          <p:nvPr userDrawn="1"/>
        </p:nvPicPr>
        <p:blipFill>
          <a:blip r:embed="rId4">
            <a:alphaModFix amt="15000"/>
            <a:extLst>
              <a:ext uri="{28A0092B-C50C-407E-A947-70E740481C1C}">
                <a14:useLocalDpi xmlns:a14="http://schemas.microsoft.com/office/drawing/2010/main" val="0"/>
              </a:ext>
            </a:extLst>
          </a:blip>
          <a:stretch>
            <a:fillRect/>
          </a:stretch>
        </p:blipFill>
        <p:spPr>
          <a:xfrm>
            <a:off x="7835523" y="5809704"/>
            <a:ext cx="921125" cy="477542"/>
          </a:xfrm>
          <a:prstGeom prst="rect">
            <a:avLst/>
          </a:prstGeom>
        </p:spPr>
      </p:pic>
    </p:spTree>
    <p:extLst>
      <p:ext uri="{BB962C8B-B14F-4D97-AF65-F5344CB8AC3E}">
        <p14:creationId xmlns:p14="http://schemas.microsoft.com/office/powerpoint/2010/main" val="3171550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Branding - Vertical Photo and Text">
    <p:spTree>
      <p:nvGrpSpPr>
        <p:cNvPr id="1" name=""/>
        <p:cNvGrpSpPr/>
        <p:nvPr/>
      </p:nvGrpSpPr>
      <p:grpSpPr>
        <a:xfrm>
          <a:off x="0" y="0"/>
          <a:ext cx="0" cy="0"/>
          <a:chOff x="0" y="0"/>
          <a:chExt cx="0" cy="0"/>
        </a:xfrm>
      </p:grpSpPr>
      <p:sp>
        <p:nvSpPr>
          <p:cNvPr id="15" name="Slide Number Placeholder 6">
            <a:extLst>
              <a:ext uri="{FF2B5EF4-FFF2-40B4-BE49-F238E27FC236}">
                <a16:creationId xmlns:a16="http://schemas.microsoft.com/office/drawing/2014/main" id="{F56D1D1F-E3E1-481F-92A5-2C83756501CE}"/>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3" name="Text Placeholder 2">
            <a:extLst>
              <a:ext uri="{FF2B5EF4-FFF2-40B4-BE49-F238E27FC236}">
                <a16:creationId xmlns:a16="http://schemas.microsoft.com/office/drawing/2014/main" id="{9EB77B4F-0CAC-4C39-9147-D9AE7A1CA789}"/>
              </a:ext>
            </a:extLst>
          </p:cNvPr>
          <p:cNvSpPr>
            <a:spLocks noGrp="1"/>
          </p:cNvSpPr>
          <p:nvPr>
            <p:ph type="body" sz="quarter" idx="18"/>
          </p:nvPr>
        </p:nvSpPr>
        <p:spPr>
          <a:xfrm>
            <a:off x="4808538" y="831850"/>
            <a:ext cx="3756025" cy="5086350"/>
          </a:xfrm>
        </p:spPr>
        <p:txBody>
          <a:bodyPr>
            <a:normAutofit/>
          </a:bodyPr>
          <a:lstStyle>
            <a:lvl1pPr>
              <a:lnSpc>
                <a:spcPts val="4000"/>
              </a:lnSpc>
              <a:spcAft>
                <a:spcPts val="0"/>
              </a:spcAft>
              <a:defRPr sz="2800">
                <a:solidFill>
                  <a:schemeClr val="bg2">
                    <a:lumMod val="50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p:txBody>
      </p:sp>
      <p:sp>
        <p:nvSpPr>
          <p:cNvPr id="17" name="Picture Placeholder 16">
            <a:extLst>
              <a:ext uri="{FF2B5EF4-FFF2-40B4-BE49-F238E27FC236}">
                <a16:creationId xmlns:a16="http://schemas.microsoft.com/office/drawing/2014/main" id="{17C1DA61-DF17-44BC-9A8B-2EDBFAC1D453}"/>
              </a:ext>
            </a:extLst>
          </p:cNvPr>
          <p:cNvSpPr>
            <a:spLocks noGrp="1"/>
          </p:cNvSpPr>
          <p:nvPr>
            <p:ph type="pic" sz="quarter" idx="19"/>
          </p:nvPr>
        </p:nvSpPr>
        <p:spPr>
          <a:xfrm>
            <a:off x="0" y="0"/>
            <a:ext cx="4335463" cy="6858000"/>
          </a:xfrm>
        </p:spPr>
        <p:txBody>
          <a:bodyPr/>
          <a:lstStyle/>
          <a:p>
            <a:r>
              <a:rPr lang="en-US"/>
              <a:t>Click icon to add picture</a:t>
            </a:r>
          </a:p>
        </p:txBody>
      </p:sp>
    </p:spTree>
    <p:extLst>
      <p:ext uri="{BB962C8B-B14F-4D97-AF65-F5344CB8AC3E}">
        <p14:creationId xmlns:p14="http://schemas.microsoft.com/office/powerpoint/2010/main" val="707698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Branding - Vertical Photo, Title and Tex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D625161D-53E1-4080-B48B-8EC4D0D3CCDC}"/>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17" name="Text Placeholder 2">
            <a:extLst>
              <a:ext uri="{FF2B5EF4-FFF2-40B4-BE49-F238E27FC236}">
                <a16:creationId xmlns:a16="http://schemas.microsoft.com/office/drawing/2014/main" id="{E3E36AAF-93F6-45DB-A1FF-9014BAEC7589}"/>
              </a:ext>
            </a:extLst>
          </p:cNvPr>
          <p:cNvSpPr>
            <a:spLocks noGrp="1"/>
          </p:cNvSpPr>
          <p:nvPr>
            <p:ph type="body" sz="quarter" idx="18"/>
          </p:nvPr>
        </p:nvSpPr>
        <p:spPr>
          <a:xfrm>
            <a:off x="4148136" y="1727623"/>
            <a:ext cx="4733927" cy="4315990"/>
          </a:xfrm>
        </p:spPr>
        <p:txBody>
          <a:bodyPr/>
          <a:lstStyle>
            <a:lvl1pPr>
              <a:lnSpc>
                <a:spcPct val="110000"/>
              </a:lnSpc>
              <a:spcBef>
                <a:spcPts val="1000"/>
              </a:spcBef>
              <a:defRPr/>
            </a:lvl1pPr>
            <a:lvl2pPr>
              <a:lnSpc>
                <a:spcPct val="110000"/>
              </a:lnSpc>
              <a:spcBef>
                <a:spcPts val="1000"/>
              </a:spcBef>
              <a:defRPr/>
            </a:lvl2pPr>
            <a:lvl3pPr>
              <a:lnSpc>
                <a:spcPct val="110000"/>
              </a:lnSpc>
              <a:spcBef>
                <a:spcPts val="1000"/>
              </a:spcBef>
              <a:defRPr/>
            </a:lvl3pPr>
            <a:lvl4pPr>
              <a:lnSpc>
                <a:spcPct val="110000"/>
              </a:lnSpc>
              <a:spcBef>
                <a:spcPts val="1000"/>
              </a:spcBef>
              <a:defRPr/>
            </a:lvl4pPr>
            <a:lvl5pPr>
              <a:lnSpc>
                <a:spcPct val="110000"/>
              </a:lnSpc>
              <a:spcBef>
                <a:spcPts val="10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a:extLst>
              <a:ext uri="{FF2B5EF4-FFF2-40B4-BE49-F238E27FC236}">
                <a16:creationId xmlns:a16="http://schemas.microsoft.com/office/drawing/2014/main" id="{12CFA113-1E24-4B52-84EF-E1297DE58B8A}"/>
              </a:ext>
            </a:extLst>
          </p:cNvPr>
          <p:cNvSpPr>
            <a:spLocks noGrp="1"/>
          </p:cNvSpPr>
          <p:nvPr>
            <p:ph type="title"/>
          </p:nvPr>
        </p:nvSpPr>
        <p:spPr>
          <a:xfrm>
            <a:off x="4148136" y="365126"/>
            <a:ext cx="4733927" cy="1325563"/>
          </a:xfrm>
        </p:spPr>
        <p:txBody>
          <a:bodyPr/>
          <a:lstStyle/>
          <a:p>
            <a:r>
              <a:rPr lang="en-US"/>
              <a:t>Click to edit Master title style</a:t>
            </a:r>
            <a:endParaRPr lang="en-US" dirty="0"/>
          </a:p>
        </p:txBody>
      </p:sp>
      <p:sp>
        <p:nvSpPr>
          <p:cNvPr id="8" name="Picture Placeholder 16">
            <a:extLst>
              <a:ext uri="{FF2B5EF4-FFF2-40B4-BE49-F238E27FC236}">
                <a16:creationId xmlns:a16="http://schemas.microsoft.com/office/drawing/2014/main" id="{164F1F94-1CCE-4708-95D5-B91C00EA9573}"/>
              </a:ext>
            </a:extLst>
          </p:cNvPr>
          <p:cNvSpPr>
            <a:spLocks noGrp="1"/>
          </p:cNvSpPr>
          <p:nvPr>
            <p:ph type="pic" sz="quarter" idx="19"/>
          </p:nvPr>
        </p:nvSpPr>
        <p:spPr>
          <a:xfrm>
            <a:off x="1" y="0"/>
            <a:ext cx="3739792" cy="6858000"/>
          </a:xfrm>
        </p:spPr>
        <p:txBody>
          <a:bodyPr/>
          <a:lstStyle/>
          <a:p>
            <a:r>
              <a:rPr lang="en-US"/>
              <a:t>Click icon to add picture</a:t>
            </a:r>
          </a:p>
        </p:txBody>
      </p:sp>
    </p:spTree>
    <p:extLst>
      <p:ext uri="{BB962C8B-B14F-4D97-AF65-F5344CB8AC3E}">
        <p14:creationId xmlns:p14="http://schemas.microsoft.com/office/powerpoint/2010/main" val="2162221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Branding - Half Page Content 1">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D625161D-53E1-4080-B48B-8EC4D0D3CCDC}"/>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17" name="Text Placeholder 2">
            <a:extLst>
              <a:ext uri="{FF2B5EF4-FFF2-40B4-BE49-F238E27FC236}">
                <a16:creationId xmlns:a16="http://schemas.microsoft.com/office/drawing/2014/main" id="{E3E36AAF-93F6-45DB-A1FF-9014BAEC7589}"/>
              </a:ext>
            </a:extLst>
          </p:cNvPr>
          <p:cNvSpPr>
            <a:spLocks noGrp="1"/>
          </p:cNvSpPr>
          <p:nvPr>
            <p:ph type="body" sz="quarter" idx="18"/>
          </p:nvPr>
        </p:nvSpPr>
        <p:spPr>
          <a:xfrm>
            <a:off x="4148136" y="1727623"/>
            <a:ext cx="4733927" cy="4315990"/>
          </a:xfrm>
        </p:spPr>
        <p:txBody>
          <a:bodyPr/>
          <a:lstStyle>
            <a:lvl1pPr>
              <a:lnSpc>
                <a:spcPct val="110000"/>
              </a:lnSpc>
              <a:spcBef>
                <a:spcPts val="1000"/>
              </a:spcBef>
              <a:defRPr/>
            </a:lvl1pPr>
            <a:lvl2pPr>
              <a:lnSpc>
                <a:spcPct val="110000"/>
              </a:lnSpc>
              <a:spcBef>
                <a:spcPts val="1000"/>
              </a:spcBef>
              <a:defRPr/>
            </a:lvl2pPr>
            <a:lvl3pPr>
              <a:lnSpc>
                <a:spcPct val="110000"/>
              </a:lnSpc>
              <a:spcBef>
                <a:spcPts val="1000"/>
              </a:spcBef>
              <a:defRPr/>
            </a:lvl3pPr>
            <a:lvl4pPr>
              <a:lnSpc>
                <a:spcPct val="110000"/>
              </a:lnSpc>
              <a:spcBef>
                <a:spcPts val="1000"/>
              </a:spcBef>
              <a:defRPr/>
            </a:lvl4pPr>
            <a:lvl5pPr>
              <a:lnSpc>
                <a:spcPct val="110000"/>
              </a:lnSpc>
              <a:spcBef>
                <a:spcPts val="10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a:extLst>
              <a:ext uri="{FF2B5EF4-FFF2-40B4-BE49-F238E27FC236}">
                <a16:creationId xmlns:a16="http://schemas.microsoft.com/office/drawing/2014/main" id="{12CFA113-1E24-4B52-84EF-E1297DE58B8A}"/>
              </a:ext>
            </a:extLst>
          </p:cNvPr>
          <p:cNvSpPr>
            <a:spLocks noGrp="1"/>
          </p:cNvSpPr>
          <p:nvPr>
            <p:ph type="title"/>
          </p:nvPr>
        </p:nvSpPr>
        <p:spPr>
          <a:xfrm>
            <a:off x="4148136" y="365126"/>
            <a:ext cx="4733927" cy="1325563"/>
          </a:xfrm>
        </p:spPr>
        <p:txBody>
          <a:bodyPr/>
          <a:lstStyle/>
          <a:p>
            <a:r>
              <a:rPr lang="en-US"/>
              <a:t>Click to edit Master title style</a:t>
            </a:r>
            <a:endParaRPr lang="en-US" dirty="0"/>
          </a:p>
        </p:txBody>
      </p:sp>
      <p:pic>
        <p:nvPicPr>
          <p:cNvPr id="4" name="Picture 3">
            <a:extLst>
              <a:ext uri="{FF2B5EF4-FFF2-40B4-BE49-F238E27FC236}">
                <a16:creationId xmlns:a16="http://schemas.microsoft.com/office/drawing/2014/main" id="{7C5272D1-3448-4FC1-8D7F-47EF58E328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
          <a:stretch/>
        </p:blipFill>
        <p:spPr>
          <a:xfrm>
            <a:off x="0" y="0"/>
            <a:ext cx="3739793" cy="6858000"/>
          </a:xfrm>
          <a:prstGeom prst="rect">
            <a:avLst/>
          </a:prstGeom>
        </p:spPr>
      </p:pic>
    </p:spTree>
    <p:extLst>
      <p:ext uri="{BB962C8B-B14F-4D97-AF65-F5344CB8AC3E}">
        <p14:creationId xmlns:p14="http://schemas.microsoft.com/office/powerpoint/2010/main" val="56302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Branding - Half Page Content 2">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D625161D-53E1-4080-B48B-8EC4D0D3CCDC}"/>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17" name="Text Placeholder 2">
            <a:extLst>
              <a:ext uri="{FF2B5EF4-FFF2-40B4-BE49-F238E27FC236}">
                <a16:creationId xmlns:a16="http://schemas.microsoft.com/office/drawing/2014/main" id="{E3E36AAF-93F6-45DB-A1FF-9014BAEC7589}"/>
              </a:ext>
            </a:extLst>
          </p:cNvPr>
          <p:cNvSpPr>
            <a:spLocks noGrp="1"/>
          </p:cNvSpPr>
          <p:nvPr>
            <p:ph type="body" sz="quarter" idx="18"/>
          </p:nvPr>
        </p:nvSpPr>
        <p:spPr>
          <a:xfrm>
            <a:off x="4148136" y="1727623"/>
            <a:ext cx="4733927" cy="4315990"/>
          </a:xfrm>
        </p:spPr>
        <p:txBody>
          <a:bodyPr/>
          <a:lstStyle>
            <a:lvl1pPr>
              <a:lnSpc>
                <a:spcPct val="110000"/>
              </a:lnSpc>
              <a:spcBef>
                <a:spcPts val="1000"/>
              </a:spcBef>
              <a:defRPr/>
            </a:lvl1pPr>
            <a:lvl2pPr>
              <a:lnSpc>
                <a:spcPct val="110000"/>
              </a:lnSpc>
              <a:spcBef>
                <a:spcPts val="1000"/>
              </a:spcBef>
              <a:defRPr/>
            </a:lvl2pPr>
            <a:lvl3pPr>
              <a:lnSpc>
                <a:spcPct val="110000"/>
              </a:lnSpc>
              <a:spcBef>
                <a:spcPts val="1000"/>
              </a:spcBef>
              <a:defRPr/>
            </a:lvl3pPr>
            <a:lvl4pPr>
              <a:lnSpc>
                <a:spcPct val="110000"/>
              </a:lnSpc>
              <a:spcBef>
                <a:spcPts val="1000"/>
              </a:spcBef>
              <a:defRPr/>
            </a:lvl4pPr>
            <a:lvl5pPr>
              <a:lnSpc>
                <a:spcPct val="110000"/>
              </a:lnSpc>
              <a:spcBef>
                <a:spcPts val="10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a:extLst>
              <a:ext uri="{FF2B5EF4-FFF2-40B4-BE49-F238E27FC236}">
                <a16:creationId xmlns:a16="http://schemas.microsoft.com/office/drawing/2014/main" id="{12CFA113-1E24-4B52-84EF-E1297DE58B8A}"/>
              </a:ext>
            </a:extLst>
          </p:cNvPr>
          <p:cNvSpPr>
            <a:spLocks noGrp="1"/>
          </p:cNvSpPr>
          <p:nvPr>
            <p:ph type="title"/>
          </p:nvPr>
        </p:nvSpPr>
        <p:spPr>
          <a:xfrm>
            <a:off x="4148136" y="365126"/>
            <a:ext cx="4733927" cy="1325563"/>
          </a:xfrm>
        </p:spPr>
        <p:txBody>
          <a:bodyPr/>
          <a:lstStyle/>
          <a:p>
            <a:r>
              <a:rPr lang="en-US"/>
              <a:t>Click to edit Master title style</a:t>
            </a:r>
            <a:endParaRPr lang="en-US" dirty="0"/>
          </a:p>
        </p:txBody>
      </p:sp>
      <p:pic>
        <p:nvPicPr>
          <p:cNvPr id="3" name="Picture 2">
            <a:extLst>
              <a:ext uri="{FF2B5EF4-FFF2-40B4-BE49-F238E27FC236}">
                <a16:creationId xmlns:a16="http://schemas.microsoft.com/office/drawing/2014/main" id="{1B1CF1CA-7F32-41A8-A5DA-1414BC462C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0" y="0"/>
            <a:ext cx="3737693" cy="6858000"/>
          </a:xfrm>
          <a:prstGeom prst="rect">
            <a:avLst/>
          </a:prstGeom>
        </p:spPr>
      </p:pic>
    </p:spTree>
    <p:extLst>
      <p:ext uri="{BB962C8B-B14F-4D97-AF65-F5344CB8AC3E}">
        <p14:creationId xmlns:p14="http://schemas.microsoft.com/office/powerpoint/2010/main" val="3412433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 Branding - Half Page Content 3">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D625161D-53E1-4080-B48B-8EC4D0D3CCDC}"/>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17" name="Text Placeholder 2">
            <a:extLst>
              <a:ext uri="{FF2B5EF4-FFF2-40B4-BE49-F238E27FC236}">
                <a16:creationId xmlns:a16="http://schemas.microsoft.com/office/drawing/2014/main" id="{E3E36AAF-93F6-45DB-A1FF-9014BAEC7589}"/>
              </a:ext>
            </a:extLst>
          </p:cNvPr>
          <p:cNvSpPr>
            <a:spLocks noGrp="1"/>
          </p:cNvSpPr>
          <p:nvPr>
            <p:ph type="body" sz="quarter" idx="18"/>
          </p:nvPr>
        </p:nvSpPr>
        <p:spPr>
          <a:xfrm>
            <a:off x="4148136" y="1727623"/>
            <a:ext cx="4733927" cy="431599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a:extLst>
              <a:ext uri="{FF2B5EF4-FFF2-40B4-BE49-F238E27FC236}">
                <a16:creationId xmlns:a16="http://schemas.microsoft.com/office/drawing/2014/main" id="{12CFA113-1E24-4B52-84EF-E1297DE58B8A}"/>
              </a:ext>
            </a:extLst>
          </p:cNvPr>
          <p:cNvSpPr>
            <a:spLocks noGrp="1"/>
          </p:cNvSpPr>
          <p:nvPr>
            <p:ph type="title"/>
          </p:nvPr>
        </p:nvSpPr>
        <p:spPr>
          <a:xfrm>
            <a:off x="4148136" y="365126"/>
            <a:ext cx="4733927" cy="1325563"/>
          </a:xfrm>
        </p:spPr>
        <p:txBody>
          <a:bodyPr/>
          <a:lstStyle/>
          <a:p>
            <a:r>
              <a:rPr lang="en-US"/>
              <a:t>Click to edit Master title style</a:t>
            </a:r>
            <a:endParaRPr lang="en-US" dirty="0"/>
          </a:p>
        </p:txBody>
      </p:sp>
      <p:pic>
        <p:nvPicPr>
          <p:cNvPr id="8" name="Picture 7" descr="A person taking a selfie&#10;&#10;Description automatically generated">
            <a:extLst>
              <a:ext uri="{FF2B5EF4-FFF2-40B4-BE49-F238E27FC236}">
                <a16:creationId xmlns:a16="http://schemas.microsoft.com/office/drawing/2014/main" id="{7AEF7BD3-60C1-42A7-92D4-8C4C90D950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811" t="-268" r="50000" b="268"/>
          <a:stretch/>
        </p:blipFill>
        <p:spPr>
          <a:xfrm>
            <a:off x="0" y="-31447"/>
            <a:ext cx="3739794" cy="6889447"/>
          </a:xfrm>
          <a:prstGeom prst="rect">
            <a:avLst/>
          </a:prstGeom>
        </p:spPr>
      </p:pic>
    </p:spTree>
    <p:extLst>
      <p:ext uri="{BB962C8B-B14F-4D97-AF65-F5344CB8AC3E}">
        <p14:creationId xmlns:p14="http://schemas.microsoft.com/office/powerpoint/2010/main" val="1432530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D625161D-53E1-4080-B48B-8EC4D0D3CCDC}"/>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17" name="Text Placeholder 2">
            <a:extLst>
              <a:ext uri="{FF2B5EF4-FFF2-40B4-BE49-F238E27FC236}">
                <a16:creationId xmlns:a16="http://schemas.microsoft.com/office/drawing/2014/main" id="{E3E36AAF-93F6-45DB-A1FF-9014BAEC7589}"/>
              </a:ext>
            </a:extLst>
          </p:cNvPr>
          <p:cNvSpPr>
            <a:spLocks noGrp="1"/>
          </p:cNvSpPr>
          <p:nvPr>
            <p:ph type="body" sz="quarter" idx="18"/>
          </p:nvPr>
        </p:nvSpPr>
        <p:spPr>
          <a:xfrm>
            <a:off x="4148136" y="1727623"/>
            <a:ext cx="4733927" cy="4315990"/>
          </a:xfrm>
        </p:spPr>
        <p:txBody>
          <a:bodyPr/>
          <a:lstStyle>
            <a:lvl1pPr>
              <a:lnSpc>
                <a:spcPct val="110000"/>
              </a:lnSpc>
              <a:spcBef>
                <a:spcPts val="1000"/>
              </a:spcBef>
              <a:defRPr/>
            </a:lvl1pPr>
            <a:lvl2pPr>
              <a:lnSpc>
                <a:spcPct val="110000"/>
              </a:lnSpc>
              <a:spcBef>
                <a:spcPts val="1000"/>
              </a:spcBef>
              <a:defRPr/>
            </a:lvl2pPr>
            <a:lvl3pPr>
              <a:lnSpc>
                <a:spcPct val="110000"/>
              </a:lnSpc>
              <a:spcBef>
                <a:spcPts val="1000"/>
              </a:spcBef>
              <a:defRPr/>
            </a:lvl3pPr>
            <a:lvl4pPr>
              <a:lnSpc>
                <a:spcPct val="110000"/>
              </a:lnSpc>
              <a:spcBef>
                <a:spcPts val="1000"/>
              </a:spcBef>
              <a:defRPr/>
            </a:lvl4pPr>
            <a:lvl5pPr>
              <a:lnSpc>
                <a:spcPct val="110000"/>
              </a:lnSpc>
              <a:spcBef>
                <a:spcPts val="10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a:extLst>
              <a:ext uri="{FF2B5EF4-FFF2-40B4-BE49-F238E27FC236}">
                <a16:creationId xmlns:a16="http://schemas.microsoft.com/office/drawing/2014/main" id="{12CFA113-1E24-4B52-84EF-E1297DE58B8A}"/>
              </a:ext>
            </a:extLst>
          </p:cNvPr>
          <p:cNvSpPr>
            <a:spLocks noGrp="1"/>
          </p:cNvSpPr>
          <p:nvPr>
            <p:ph type="title"/>
          </p:nvPr>
        </p:nvSpPr>
        <p:spPr>
          <a:xfrm>
            <a:off x="4148136" y="365126"/>
            <a:ext cx="4733927" cy="1325563"/>
          </a:xfrm>
        </p:spPr>
        <p:txBody>
          <a:bodyPr/>
          <a:lstStyle/>
          <a:p>
            <a:r>
              <a:rPr lang="en-US"/>
              <a:t>Click to edit Master title style</a:t>
            </a:r>
            <a:endParaRPr lang="en-US" dirty="0"/>
          </a:p>
        </p:txBody>
      </p:sp>
      <p:pic>
        <p:nvPicPr>
          <p:cNvPr id="3" name="Picture 2">
            <a:extLst>
              <a:ext uri="{FF2B5EF4-FFF2-40B4-BE49-F238E27FC236}">
                <a16:creationId xmlns:a16="http://schemas.microsoft.com/office/drawing/2014/main" id="{3398A959-7008-4D14-83DB-5E085339E7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737693" cy="6858000"/>
          </a:xfrm>
          <a:prstGeom prst="rect">
            <a:avLst/>
          </a:prstGeom>
        </p:spPr>
      </p:pic>
    </p:spTree>
    <p:extLst>
      <p:ext uri="{BB962C8B-B14F-4D97-AF65-F5344CB8AC3E}">
        <p14:creationId xmlns:p14="http://schemas.microsoft.com/office/powerpoint/2010/main" val="3060320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 Branding - Half Page Content 4">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D625161D-53E1-4080-B48B-8EC4D0D3CCDC}"/>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17" name="Text Placeholder 2">
            <a:extLst>
              <a:ext uri="{FF2B5EF4-FFF2-40B4-BE49-F238E27FC236}">
                <a16:creationId xmlns:a16="http://schemas.microsoft.com/office/drawing/2014/main" id="{E3E36AAF-93F6-45DB-A1FF-9014BAEC7589}"/>
              </a:ext>
            </a:extLst>
          </p:cNvPr>
          <p:cNvSpPr>
            <a:spLocks noGrp="1"/>
          </p:cNvSpPr>
          <p:nvPr>
            <p:ph type="body" sz="quarter" idx="18"/>
          </p:nvPr>
        </p:nvSpPr>
        <p:spPr>
          <a:xfrm>
            <a:off x="4148136" y="1727623"/>
            <a:ext cx="4733927" cy="4315990"/>
          </a:xfrm>
        </p:spPr>
        <p:txBody>
          <a:bodyPr/>
          <a:lstStyle>
            <a:lvl1pPr>
              <a:lnSpc>
                <a:spcPct val="110000"/>
              </a:lnSpc>
              <a:spcBef>
                <a:spcPts val="1000"/>
              </a:spcBef>
              <a:defRPr/>
            </a:lvl1pPr>
            <a:lvl2pPr>
              <a:lnSpc>
                <a:spcPct val="110000"/>
              </a:lnSpc>
              <a:spcBef>
                <a:spcPts val="1000"/>
              </a:spcBef>
              <a:defRPr/>
            </a:lvl2pPr>
            <a:lvl3pPr>
              <a:lnSpc>
                <a:spcPct val="110000"/>
              </a:lnSpc>
              <a:spcBef>
                <a:spcPts val="1000"/>
              </a:spcBef>
              <a:defRPr/>
            </a:lvl3pPr>
            <a:lvl4pPr>
              <a:lnSpc>
                <a:spcPct val="110000"/>
              </a:lnSpc>
              <a:spcBef>
                <a:spcPts val="1000"/>
              </a:spcBef>
              <a:defRPr/>
            </a:lvl4pPr>
            <a:lvl5pPr>
              <a:lnSpc>
                <a:spcPct val="110000"/>
              </a:lnSpc>
              <a:spcBef>
                <a:spcPts val="10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a:extLst>
              <a:ext uri="{FF2B5EF4-FFF2-40B4-BE49-F238E27FC236}">
                <a16:creationId xmlns:a16="http://schemas.microsoft.com/office/drawing/2014/main" id="{12CFA113-1E24-4B52-84EF-E1297DE58B8A}"/>
              </a:ext>
            </a:extLst>
          </p:cNvPr>
          <p:cNvSpPr>
            <a:spLocks noGrp="1"/>
          </p:cNvSpPr>
          <p:nvPr>
            <p:ph type="title"/>
          </p:nvPr>
        </p:nvSpPr>
        <p:spPr>
          <a:xfrm>
            <a:off x="4148136" y="365126"/>
            <a:ext cx="4733927" cy="1325563"/>
          </a:xfrm>
        </p:spPr>
        <p:txBody>
          <a:bodyPr/>
          <a:lstStyle/>
          <a:p>
            <a:r>
              <a:rPr lang="en-US"/>
              <a:t>Click to edit Master title style</a:t>
            </a:r>
            <a:endParaRPr lang="en-US" dirty="0"/>
          </a:p>
        </p:txBody>
      </p:sp>
      <p:pic>
        <p:nvPicPr>
          <p:cNvPr id="3" name="Picture 2">
            <a:extLst>
              <a:ext uri="{FF2B5EF4-FFF2-40B4-BE49-F238E27FC236}">
                <a16:creationId xmlns:a16="http://schemas.microsoft.com/office/drawing/2014/main" id="{03FD488E-9DF1-4440-B1F4-9785B760C1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1" y="0"/>
            <a:ext cx="3737693" cy="6858000"/>
          </a:xfrm>
          <a:prstGeom prst="rect">
            <a:avLst/>
          </a:prstGeom>
        </p:spPr>
      </p:pic>
    </p:spTree>
    <p:extLst>
      <p:ext uri="{BB962C8B-B14F-4D97-AF65-F5344CB8AC3E}">
        <p14:creationId xmlns:p14="http://schemas.microsoft.com/office/powerpoint/2010/main" val="1276760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w Flyer - Half Page Content">
    <p:spTree>
      <p:nvGrpSpPr>
        <p:cNvPr id="1" name=""/>
        <p:cNvGrpSpPr/>
        <p:nvPr/>
      </p:nvGrpSpPr>
      <p:grpSpPr>
        <a:xfrm>
          <a:off x="0" y="0"/>
          <a:ext cx="0" cy="0"/>
          <a:chOff x="0" y="0"/>
          <a:chExt cx="0" cy="0"/>
        </a:xfrm>
      </p:grpSpPr>
      <p:sp>
        <p:nvSpPr>
          <p:cNvPr id="17" name="Slide Number Placeholder 6">
            <a:extLst>
              <a:ext uri="{FF2B5EF4-FFF2-40B4-BE49-F238E27FC236}">
                <a16:creationId xmlns:a16="http://schemas.microsoft.com/office/drawing/2014/main" id="{BA0385E9-6460-4D4D-9B8E-CA8B5E15DBDA}"/>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18" name="Text Placeholder 2">
            <a:extLst>
              <a:ext uri="{FF2B5EF4-FFF2-40B4-BE49-F238E27FC236}">
                <a16:creationId xmlns:a16="http://schemas.microsoft.com/office/drawing/2014/main" id="{B0B7B295-0BE7-4FB9-8EC7-6BCEF93720DF}"/>
              </a:ext>
            </a:extLst>
          </p:cNvPr>
          <p:cNvSpPr>
            <a:spLocks noGrp="1"/>
          </p:cNvSpPr>
          <p:nvPr>
            <p:ph type="body" sz="quarter" idx="18"/>
          </p:nvPr>
        </p:nvSpPr>
        <p:spPr>
          <a:xfrm>
            <a:off x="4148136" y="1727623"/>
            <a:ext cx="4733927" cy="4315990"/>
          </a:xfrm>
        </p:spPr>
        <p:txBody>
          <a:bodyPr/>
          <a:lstStyle>
            <a:lvl1pPr>
              <a:lnSpc>
                <a:spcPct val="110000"/>
              </a:lnSpc>
              <a:spcBef>
                <a:spcPts val="1000"/>
              </a:spcBef>
              <a:defRPr/>
            </a:lvl1pPr>
            <a:lvl2pPr>
              <a:lnSpc>
                <a:spcPct val="110000"/>
              </a:lnSpc>
              <a:spcBef>
                <a:spcPts val="1000"/>
              </a:spcBef>
              <a:defRPr/>
            </a:lvl2pPr>
            <a:lvl3pPr>
              <a:lnSpc>
                <a:spcPct val="110000"/>
              </a:lnSpc>
              <a:spcBef>
                <a:spcPts val="1000"/>
              </a:spcBef>
              <a:defRPr/>
            </a:lvl3pPr>
            <a:lvl4pPr>
              <a:lnSpc>
                <a:spcPct val="110000"/>
              </a:lnSpc>
              <a:spcBef>
                <a:spcPts val="1000"/>
              </a:spcBef>
              <a:defRPr/>
            </a:lvl4pPr>
            <a:lvl5pPr>
              <a:lnSpc>
                <a:spcPct val="110000"/>
              </a:lnSpc>
              <a:spcBef>
                <a:spcPts val="10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a:extLst>
              <a:ext uri="{FF2B5EF4-FFF2-40B4-BE49-F238E27FC236}">
                <a16:creationId xmlns:a16="http://schemas.microsoft.com/office/drawing/2014/main" id="{8646D6A4-34E4-499A-8209-E10992E4583A}"/>
              </a:ext>
            </a:extLst>
          </p:cNvPr>
          <p:cNvSpPr>
            <a:spLocks noGrp="1"/>
          </p:cNvSpPr>
          <p:nvPr>
            <p:ph type="title"/>
          </p:nvPr>
        </p:nvSpPr>
        <p:spPr>
          <a:xfrm>
            <a:off x="4148136" y="365126"/>
            <a:ext cx="4733927" cy="1325563"/>
          </a:xfrm>
        </p:spPr>
        <p:txBody>
          <a:bodyPr/>
          <a:lstStyle/>
          <a:p>
            <a:r>
              <a:rPr lang="en-US"/>
              <a:t>Click to edit Master title style</a:t>
            </a:r>
            <a:endParaRPr lang="en-US" dirty="0"/>
          </a:p>
        </p:txBody>
      </p:sp>
      <p:pic>
        <p:nvPicPr>
          <p:cNvPr id="5" name="Picture 4">
            <a:extLst>
              <a:ext uri="{FF2B5EF4-FFF2-40B4-BE49-F238E27FC236}">
                <a16:creationId xmlns:a16="http://schemas.microsoft.com/office/drawing/2014/main" id="{E74F096A-FDD7-430E-BC78-EED3F5C6D9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7" y="0"/>
            <a:ext cx="3737693" cy="6858000"/>
          </a:xfrm>
          <a:prstGeom prst="rect">
            <a:avLst/>
          </a:prstGeom>
        </p:spPr>
      </p:pic>
    </p:spTree>
    <p:extLst>
      <p:ext uri="{BB962C8B-B14F-4D97-AF65-F5344CB8AC3E}">
        <p14:creationId xmlns:p14="http://schemas.microsoft.com/office/powerpoint/2010/main" val="1629604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CI - Half Page Content 1">
    <p:spTree>
      <p:nvGrpSpPr>
        <p:cNvPr id="1" name=""/>
        <p:cNvGrpSpPr/>
        <p:nvPr/>
      </p:nvGrpSpPr>
      <p:grpSpPr>
        <a:xfrm>
          <a:off x="0" y="0"/>
          <a:ext cx="0" cy="0"/>
          <a:chOff x="0" y="0"/>
          <a:chExt cx="0" cy="0"/>
        </a:xfrm>
      </p:grpSpPr>
      <p:sp>
        <p:nvSpPr>
          <p:cNvPr id="17" name="Slide Number Placeholder 6">
            <a:extLst>
              <a:ext uri="{FF2B5EF4-FFF2-40B4-BE49-F238E27FC236}">
                <a16:creationId xmlns:a16="http://schemas.microsoft.com/office/drawing/2014/main" id="{BA0385E9-6460-4D4D-9B8E-CA8B5E15DBDA}"/>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18" name="Text Placeholder 2">
            <a:extLst>
              <a:ext uri="{FF2B5EF4-FFF2-40B4-BE49-F238E27FC236}">
                <a16:creationId xmlns:a16="http://schemas.microsoft.com/office/drawing/2014/main" id="{B0B7B295-0BE7-4FB9-8EC7-6BCEF93720DF}"/>
              </a:ext>
            </a:extLst>
          </p:cNvPr>
          <p:cNvSpPr>
            <a:spLocks noGrp="1"/>
          </p:cNvSpPr>
          <p:nvPr>
            <p:ph type="body" sz="quarter" idx="18"/>
          </p:nvPr>
        </p:nvSpPr>
        <p:spPr>
          <a:xfrm>
            <a:off x="4148136" y="1727623"/>
            <a:ext cx="4733927" cy="4315990"/>
          </a:xfrm>
        </p:spPr>
        <p:txBody>
          <a:bodyPr/>
          <a:lstStyle>
            <a:lvl1pPr>
              <a:lnSpc>
                <a:spcPct val="110000"/>
              </a:lnSpc>
              <a:spcBef>
                <a:spcPts val="1000"/>
              </a:spcBef>
              <a:defRPr/>
            </a:lvl1pPr>
            <a:lvl2pPr>
              <a:lnSpc>
                <a:spcPct val="110000"/>
              </a:lnSpc>
              <a:spcBef>
                <a:spcPts val="1000"/>
              </a:spcBef>
              <a:defRPr/>
            </a:lvl2pPr>
            <a:lvl3pPr>
              <a:lnSpc>
                <a:spcPct val="110000"/>
              </a:lnSpc>
              <a:spcBef>
                <a:spcPts val="1000"/>
              </a:spcBef>
              <a:defRPr/>
            </a:lvl3pPr>
            <a:lvl4pPr>
              <a:lnSpc>
                <a:spcPct val="110000"/>
              </a:lnSpc>
              <a:spcBef>
                <a:spcPts val="1000"/>
              </a:spcBef>
              <a:defRPr/>
            </a:lvl4pPr>
            <a:lvl5pPr>
              <a:lnSpc>
                <a:spcPct val="110000"/>
              </a:lnSpc>
              <a:spcBef>
                <a:spcPts val="10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a:extLst>
              <a:ext uri="{FF2B5EF4-FFF2-40B4-BE49-F238E27FC236}">
                <a16:creationId xmlns:a16="http://schemas.microsoft.com/office/drawing/2014/main" id="{8646D6A4-34E4-499A-8209-E10992E4583A}"/>
              </a:ext>
            </a:extLst>
          </p:cNvPr>
          <p:cNvSpPr>
            <a:spLocks noGrp="1"/>
          </p:cNvSpPr>
          <p:nvPr>
            <p:ph type="title"/>
          </p:nvPr>
        </p:nvSpPr>
        <p:spPr>
          <a:xfrm>
            <a:off x="4148136" y="365126"/>
            <a:ext cx="4733927" cy="1325563"/>
          </a:xfrm>
        </p:spPr>
        <p:txBody>
          <a:bodyPr/>
          <a:lstStyle/>
          <a:p>
            <a:r>
              <a:rPr lang="en-US"/>
              <a:t>Click to edit Master title style</a:t>
            </a:r>
            <a:endParaRPr lang="en-US" dirty="0"/>
          </a:p>
        </p:txBody>
      </p:sp>
      <p:pic>
        <p:nvPicPr>
          <p:cNvPr id="3" name="Picture 2">
            <a:extLst>
              <a:ext uri="{FF2B5EF4-FFF2-40B4-BE49-F238E27FC236}">
                <a16:creationId xmlns:a16="http://schemas.microsoft.com/office/drawing/2014/main" id="{80FD4F22-6514-44D0-940B-358E22D69D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7" y="0"/>
            <a:ext cx="3737693" cy="6858000"/>
          </a:xfrm>
          <a:prstGeom prst="rect">
            <a:avLst/>
          </a:prstGeom>
        </p:spPr>
      </p:pic>
    </p:spTree>
    <p:extLst>
      <p:ext uri="{BB962C8B-B14F-4D97-AF65-F5344CB8AC3E}">
        <p14:creationId xmlns:p14="http://schemas.microsoft.com/office/powerpoint/2010/main" val="3003572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CI - Half Page Content 2">
    <p:spTree>
      <p:nvGrpSpPr>
        <p:cNvPr id="1" name=""/>
        <p:cNvGrpSpPr/>
        <p:nvPr/>
      </p:nvGrpSpPr>
      <p:grpSpPr>
        <a:xfrm>
          <a:off x="0" y="0"/>
          <a:ext cx="0" cy="0"/>
          <a:chOff x="0" y="0"/>
          <a:chExt cx="0" cy="0"/>
        </a:xfrm>
      </p:grpSpPr>
      <p:sp>
        <p:nvSpPr>
          <p:cNvPr id="17" name="Slide Number Placeholder 6">
            <a:extLst>
              <a:ext uri="{FF2B5EF4-FFF2-40B4-BE49-F238E27FC236}">
                <a16:creationId xmlns:a16="http://schemas.microsoft.com/office/drawing/2014/main" id="{BA0385E9-6460-4D4D-9B8E-CA8B5E15DBDA}"/>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18" name="Text Placeholder 2">
            <a:extLst>
              <a:ext uri="{FF2B5EF4-FFF2-40B4-BE49-F238E27FC236}">
                <a16:creationId xmlns:a16="http://schemas.microsoft.com/office/drawing/2014/main" id="{B0B7B295-0BE7-4FB9-8EC7-6BCEF93720DF}"/>
              </a:ext>
            </a:extLst>
          </p:cNvPr>
          <p:cNvSpPr>
            <a:spLocks noGrp="1"/>
          </p:cNvSpPr>
          <p:nvPr>
            <p:ph type="body" sz="quarter" idx="18"/>
          </p:nvPr>
        </p:nvSpPr>
        <p:spPr>
          <a:xfrm>
            <a:off x="4148136" y="1727623"/>
            <a:ext cx="4733927" cy="4315990"/>
          </a:xfrm>
        </p:spPr>
        <p:txBody>
          <a:bodyPr/>
          <a:lstStyle>
            <a:lvl1pPr>
              <a:lnSpc>
                <a:spcPct val="110000"/>
              </a:lnSpc>
              <a:spcBef>
                <a:spcPts val="1000"/>
              </a:spcBef>
              <a:defRPr/>
            </a:lvl1pPr>
            <a:lvl2pPr>
              <a:lnSpc>
                <a:spcPct val="110000"/>
              </a:lnSpc>
              <a:spcBef>
                <a:spcPts val="1000"/>
              </a:spcBef>
              <a:defRPr/>
            </a:lvl2pPr>
            <a:lvl3pPr>
              <a:lnSpc>
                <a:spcPct val="110000"/>
              </a:lnSpc>
              <a:spcBef>
                <a:spcPts val="1000"/>
              </a:spcBef>
              <a:defRPr/>
            </a:lvl3pPr>
            <a:lvl4pPr>
              <a:lnSpc>
                <a:spcPct val="110000"/>
              </a:lnSpc>
              <a:spcBef>
                <a:spcPts val="1000"/>
              </a:spcBef>
              <a:defRPr/>
            </a:lvl4pPr>
            <a:lvl5pPr>
              <a:lnSpc>
                <a:spcPct val="110000"/>
              </a:lnSpc>
              <a:spcBef>
                <a:spcPts val="10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a:extLst>
              <a:ext uri="{FF2B5EF4-FFF2-40B4-BE49-F238E27FC236}">
                <a16:creationId xmlns:a16="http://schemas.microsoft.com/office/drawing/2014/main" id="{8646D6A4-34E4-499A-8209-E10992E4583A}"/>
              </a:ext>
            </a:extLst>
          </p:cNvPr>
          <p:cNvSpPr>
            <a:spLocks noGrp="1"/>
          </p:cNvSpPr>
          <p:nvPr>
            <p:ph type="title"/>
          </p:nvPr>
        </p:nvSpPr>
        <p:spPr>
          <a:xfrm>
            <a:off x="4148136" y="365126"/>
            <a:ext cx="4733927" cy="1325563"/>
          </a:xfrm>
        </p:spPr>
        <p:txBody>
          <a:bodyPr/>
          <a:lstStyle/>
          <a:p>
            <a:r>
              <a:rPr lang="en-US"/>
              <a:t>Click to edit Master title style</a:t>
            </a:r>
            <a:endParaRPr lang="en-US" dirty="0"/>
          </a:p>
        </p:txBody>
      </p:sp>
      <p:pic>
        <p:nvPicPr>
          <p:cNvPr id="4" name="Picture 3">
            <a:extLst>
              <a:ext uri="{FF2B5EF4-FFF2-40B4-BE49-F238E27FC236}">
                <a16:creationId xmlns:a16="http://schemas.microsoft.com/office/drawing/2014/main" id="{28A03B60-F579-4F52-8B72-429271CC74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2" y="0"/>
            <a:ext cx="3737693" cy="6858000"/>
          </a:xfrm>
          <a:prstGeom prst="rect">
            <a:avLst/>
          </a:prstGeom>
        </p:spPr>
      </p:pic>
    </p:spTree>
    <p:extLst>
      <p:ext uri="{BB962C8B-B14F-4D97-AF65-F5344CB8AC3E}">
        <p14:creationId xmlns:p14="http://schemas.microsoft.com/office/powerpoint/2010/main" val="366001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Flyer - Title">
    <p:spTree>
      <p:nvGrpSpPr>
        <p:cNvPr id="1" name=""/>
        <p:cNvGrpSpPr/>
        <p:nvPr/>
      </p:nvGrpSpPr>
      <p:grpSpPr>
        <a:xfrm>
          <a:off x="0" y="0"/>
          <a:ext cx="0" cy="0"/>
          <a:chOff x="0" y="0"/>
          <a:chExt cx="0" cy="0"/>
        </a:xfrm>
      </p:grpSpPr>
      <p:pic>
        <p:nvPicPr>
          <p:cNvPr id="23" name="Picture 22" descr="A picture containing shape&#10;&#10;Description automatically generated">
            <a:extLst>
              <a:ext uri="{FF2B5EF4-FFF2-40B4-BE49-F238E27FC236}">
                <a16:creationId xmlns:a16="http://schemas.microsoft.com/office/drawing/2014/main" id="{E386EEA4-EE90-4598-921C-CD25E7DC409B}"/>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26570" b="29832"/>
          <a:stretch/>
        </p:blipFill>
        <p:spPr>
          <a:xfrm>
            <a:off x="-1" y="619831"/>
            <a:ext cx="8720619" cy="3392331"/>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3FC378D-D4B9-4667-B3EF-F673B7926CB9}"/>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97410" t="93650" r="-317" b="-1845"/>
          <a:stretch/>
        </p:blipFill>
        <p:spPr>
          <a:xfrm>
            <a:off x="4033737" y="3088432"/>
            <a:ext cx="345233" cy="396210"/>
          </a:xfrm>
          <a:prstGeom prst="rect">
            <a:avLst/>
          </a:prstGeom>
        </p:spPr>
      </p:pic>
      <p:sp>
        <p:nvSpPr>
          <p:cNvPr id="6" name="Title 1">
            <a:extLst>
              <a:ext uri="{FF2B5EF4-FFF2-40B4-BE49-F238E27FC236}">
                <a16:creationId xmlns:a16="http://schemas.microsoft.com/office/drawing/2014/main" id="{D8337A61-06FC-408C-9159-FB82AC40C7FD}"/>
              </a:ext>
            </a:extLst>
          </p:cNvPr>
          <p:cNvSpPr>
            <a:spLocks noGrp="1"/>
          </p:cNvSpPr>
          <p:nvPr>
            <p:ph type="title"/>
          </p:nvPr>
        </p:nvSpPr>
        <p:spPr>
          <a:xfrm>
            <a:off x="628650" y="365126"/>
            <a:ext cx="7886700" cy="1325563"/>
          </a:xfrm>
        </p:spPr>
        <p:txBody>
          <a:bodyPr/>
          <a:lstStyle/>
          <a:p>
            <a:r>
              <a:rPr lang="en-US"/>
              <a:t>Click to edit Master title style</a:t>
            </a:r>
          </a:p>
        </p:txBody>
      </p:sp>
      <p:sp>
        <p:nvSpPr>
          <p:cNvPr id="7" name="Text Placeholder 2">
            <a:extLst>
              <a:ext uri="{FF2B5EF4-FFF2-40B4-BE49-F238E27FC236}">
                <a16:creationId xmlns:a16="http://schemas.microsoft.com/office/drawing/2014/main" id="{5BFF7082-DEBE-4D3F-B95D-0DDC5E59F2A2}"/>
              </a:ext>
            </a:extLst>
          </p:cNvPr>
          <p:cNvSpPr>
            <a:spLocks noGrp="1"/>
          </p:cNvSpPr>
          <p:nvPr>
            <p:ph type="body" sz="quarter" idx="18"/>
          </p:nvPr>
        </p:nvSpPr>
        <p:spPr>
          <a:xfrm>
            <a:off x="628650" y="1849438"/>
            <a:ext cx="7886700" cy="4130121"/>
          </a:xfrm>
          <a:prstGeom prst="rect">
            <a:avLst/>
          </a:prstGeom>
        </p:spPr>
        <p:txBody>
          <a:bodyPr/>
          <a:lstStyle>
            <a:lvl1pPr>
              <a:lnSpc>
                <a:spcPct val="110000"/>
              </a:lnSpc>
              <a:spcBef>
                <a:spcPts val="1000"/>
              </a:spcBef>
              <a:defRPr>
                <a:solidFill>
                  <a:schemeClr val="bg2">
                    <a:lumMod val="50000"/>
                  </a:schemeClr>
                </a:solidFill>
              </a:defRPr>
            </a:lvl1pPr>
            <a:lvl2pPr>
              <a:lnSpc>
                <a:spcPct val="110000"/>
              </a:lnSpc>
              <a:spcBef>
                <a:spcPts val="1000"/>
              </a:spcBef>
              <a:defRPr>
                <a:solidFill>
                  <a:schemeClr val="bg2">
                    <a:lumMod val="50000"/>
                  </a:schemeClr>
                </a:solidFill>
              </a:defRPr>
            </a:lvl2pPr>
            <a:lvl3pPr>
              <a:lnSpc>
                <a:spcPct val="110000"/>
              </a:lnSpc>
              <a:spcBef>
                <a:spcPts val="1000"/>
              </a:spcBef>
              <a:defRPr>
                <a:solidFill>
                  <a:schemeClr val="bg2">
                    <a:lumMod val="50000"/>
                  </a:schemeClr>
                </a:solidFill>
              </a:defRPr>
            </a:lvl3pPr>
            <a:lvl4pPr>
              <a:lnSpc>
                <a:spcPct val="110000"/>
              </a:lnSpc>
              <a:spcBef>
                <a:spcPts val="1000"/>
              </a:spcBef>
              <a:defRPr>
                <a:solidFill>
                  <a:schemeClr val="bg2">
                    <a:lumMod val="50000"/>
                  </a:schemeClr>
                </a:solidFill>
              </a:defRPr>
            </a:lvl4pPr>
            <a:lvl5pPr>
              <a:lnSpc>
                <a:spcPct val="110000"/>
              </a:lnSpc>
              <a:spcBef>
                <a:spcPts val="1000"/>
              </a:spcBef>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0079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ew Flyer &amp; MCI End Slide">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D20879DE-F2F1-42E8-981B-6B7F57467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4080" y="2653123"/>
            <a:ext cx="2639943" cy="1074203"/>
          </a:xfrm>
          <a:prstGeom prst="rect">
            <a:avLst/>
          </a:prstGeom>
        </p:spPr>
      </p:pic>
      <p:pic>
        <p:nvPicPr>
          <p:cNvPr id="4" name="Picture 3" descr="Logo&#10;&#10;Description automatically generated">
            <a:extLst>
              <a:ext uri="{FF2B5EF4-FFF2-40B4-BE49-F238E27FC236}">
                <a16:creationId xmlns:a16="http://schemas.microsoft.com/office/drawing/2014/main" id="{247998AC-512B-4FEC-BE31-D55E0D03FC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0310" y="2658928"/>
            <a:ext cx="2056072" cy="1068398"/>
          </a:xfrm>
          <a:prstGeom prst="rect">
            <a:avLst/>
          </a:prstGeom>
        </p:spPr>
      </p:pic>
      <p:cxnSp>
        <p:nvCxnSpPr>
          <p:cNvPr id="7" name="Straight Connector 6">
            <a:extLst>
              <a:ext uri="{FF2B5EF4-FFF2-40B4-BE49-F238E27FC236}">
                <a16:creationId xmlns:a16="http://schemas.microsoft.com/office/drawing/2014/main" id="{80BABF3B-90E0-4198-B854-ABBC452E6C2D}"/>
              </a:ext>
            </a:extLst>
          </p:cNvPr>
          <p:cNvCxnSpPr/>
          <p:nvPr userDrawn="1"/>
        </p:nvCxnSpPr>
        <p:spPr>
          <a:xfrm>
            <a:off x="4724400" y="2658928"/>
            <a:ext cx="0" cy="106839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84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CI -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B83D37-2992-475A-87F3-EE0DE429A2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9498"/>
            <a:ext cx="5636254" cy="2748617"/>
          </a:xfrm>
          <a:prstGeom prst="rect">
            <a:avLst/>
          </a:prstGeom>
        </p:spPr>
      </p:pic>
      <p:sp>
        <p:nvSpPr>
          <p:cNvPr id="5" name="Title 1">
            <a:extLst>
              <a:ext uri="{FF2B5EF4-FFF2-40B4-BE49-F238E27FC236}">
                <a16:creationId xmlns:a16="http://schemas.microsoft.com/office/drawing/2014/main" id="{C1FBFC2D-02AD-45E9-BCB0-63DA0C89D9CA}"/>
              </a:ext>
            </a:extLst>
          </p:cNvPr>
          <p:cNvSpPr>
            <a:spLocks noGrp="1"/>
          </p:cNvSpPr>
          <p:nvPr>
            <p:ph type="title"/>
          </p:nvPr>
        </p:nvSpPr>
        <p:spPr>
          <a:xfrm>
            <a:off x="628650" y="365126"/>
            <a:ext cx="7886700" cy="1325563"/>
          </a:xfrm>
        </p:spPr>
        <p:txBody>
          <a:bodyPr/>
          <a:lstStyle/>
          <a:p>
            <a:r>
              <a:rPr lang="en-US"/>
              <a:t>Click to edit Master title style</a:t>
            </a:r>
          </a:p>
        </p:txBody>
      </p:sp>
      <p:sp>
        <p:nvSpPr>
          <p:cNvPr id="6" name="Text Placeholder 2">
            <a:extLst>
              <a:ext uri="{FF2B5EF4-FFF2-40B4-BE49-F238E27FC236}">
                <a16:creationId xmlns:a16="http://schemas.microsoft.com/office/drawing/2014/main" id="{AEAAA622-9FCF-44D4-A6B0-112DD5C6074C}"/>
              </a:ext>
            </a:extLst>
          </p:cNvPr>
          <p:cNvSpPr>
            <a:spLocks noGrp="1"/>
          </p:cNvSpPr>
          <p:nvPr>
            <p:ph type="body" sz="quarter" idx="18"/>
          </p:nvPr>
        </p:nvSpPr>
        <p:spPr>
          <a:xfrm>
            <a:off x="628650" y="1849438"/>
            <a:ext cx="7886700" cy="4130121"/>
          </a:xfrm>
          <a:prstGeom prst="rect">
            <a:avLst/>
          </a:prstGeom>
        </p:spPr>
        <p:txBody>
          <a:bodyPr/>
          <a:lstStyle>
            <a:lvl1pPr>
              <a:lnSpc>
                <a:spcPct val="110000"/>
              </a:lnSpc>
              <a:spcBef>
                <a:spcPts val="1000"/>
              </a:spcBef>
              <a:defRPr>
                <a:solidFill>
                  <a:schemeClr val="bg2">
                    <a:lumMod val="50000"/>
                  </a:schemeClr>
                </a:solidFill>
              </a:defRPr>
            </a:lvl1pPr>
            <a:lvl2pPr>
              <a:lnSpc>
                <a:spcPct val="110000"/>
              </a:lnSpc>
              <a:spcBef>
                <a:spcPts val="1000"/>
              </a:spcBef>
              <a:defRPr>
                <a:solidFill>
                  <a:schemeClr val="bg2">
                    <a:lumMod val="50000"/>
                  </a:schemeClr>
                </a:solidFill>
              </a:defRPr>
            </a:lvl2pPr>
            <a:lvl3pPr>
              <a:lnSpc>
                <a:spcPct val="110000"/>
              </a:lnSpc>
              <a:spcBef>
                <a:spcPts val="1000"/>
              </a:spcBef>
              <a:defRPr>
                <a:solidFill>
                  <a:schemeClr val="bg2">
                    <a:lumMod val="50000"/>
                  </a:schemeClr>
                </a:solidFill>
              </a:defRPr>
            </a:lvl3pPr>
            <a:lvl4pPr>
              <a:lnSpc>
                <a:spcPct val="110000"/>
              </a:lnSpc>
              <a:spcBef>
                <a:spcPts val="1000"/>
              </a:spcBef>
              <a:defRPr>
                <a:solidFill>
                  <a:schemeClr val="bg2">
                    <a:lumMod val="50000"/>
                  </a:schemeClr>
                </a:solidFill>
              </a:defRPr>
            </a:lvl4pPr>
            <a:lvl5pPr>
              <a:lnSpc>
                <a:spcPct val="110000"/>
              </a:lnSpc>
              <a:spcBef>
                <a:spcPts val="1000"/>
              </a:spcBef>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996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F &amp; MCI - Title">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3B49017D-A049-4573-B7E0-7C406437B7C3}"/>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577835" y="6270747"/>
            <a:ext cx="1010800" cy="411480"/>
          </a:xfrm>
          <a:prstGeom prst="rect">
            <a:avLst/>
          </a:prstGeom>
        </p:spPr>
      </p:pic>
      <p:sp>
        <p:nvSpPr>
          <p:cNvPr id="18" name="Slide Number Placeholder 6">
            <a:extLst>
              <a:ext uri="{FF2B5EF4-FFF2-40B4-BE49-F238E27FC236}">
                <a16:creationId xmlns:a16="http://schemas.microsoft.com/office/drawing/2014/main" id="{E9A49F8F-0670-4BD3-A397-DC597B79EE57}"/>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20" name="Title 1">
            <a:extLst>
              <a:ext uri="{FF2B5EF4-FFF2-40B4-BE49-F238E27FC236}">
                <a16:creationId xmlns:a16="http://schemas.microsoft.com/office/drawing/2014/main" id="{A2548DE8-78B5-45CA-9831-0CB0515CD327}"/>
              </a:ext>
            </a:extLst>
          </p:cNvPr>
          <p:cNvSpPr>
            <a:spLocks noGrp="1"/>
          </p:cNvSpPr>
          <p:nvPr>
            <p:ph type="title"/>
          </p:nvPr>
        </p:nvSpPr>
        <p:spPr>
          <a:xfrm>
            <a:off x="628650"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FF2482-32FD-4D65-9DF5-8546587D8CA1}"/>
              </a:ext>
            </a:extLst>
          </p:cNvPr>
          <p:cNvSpPr>
            <a:spLocks noGrp="1"/>
          </p:cNvSpPr>
          <p:nvPr>
            <p:ph type="body" sz="quarter" idx="18"/>
          </p:nvPr>
        </p:nvSpPr>
        <p:spPr>
          <a:xfrm>
            <a:off x="628650" y="1849438"/>
            <a:ext cx="7886700" cy="4130121"/>
          </a:xfrm>
          <a:prstGeom prst="rect">
            <a:avLst/>
          </a:prstGeom>
        </p:spPr>
        <p:txBody>
          <a:bodyPr/>
          <a:lstStyle>
            <a:lvl1pPr>
              <a:lnSpc>
                <a:spcPct val="110000"/>
              </a:lnSpc>
              <a:spcBef>
                <a:spcPts val="1000"/>
              </a:spcBef>
              <a:defRPr>
                <a:solidFill>
                  <a:schemeClr val="bg2">
                    <a:lumMod val="50000"/>
                  </a:schemeClr>
                </a:solidFill>
              </a:defRPr>
            </a:lvl1pPr>
            <a:lvl2pPr>
              <a:lnSpc>
                <a:spcPct val="110000"/>
              </a:lnSpc>
              <a:spcBef>
                <a:spcPts val="1000"/>
              </a:spcBef>
              <a:defRPr>
                <a:solidFill>
                  <a:schemeClr val="bg2">
                    <a:lumMod val="50000"/>
                  </a:schemeClr>
                </a:solidFill>
              </a:defRPr>
            </a:lvl2pPr>
            <a:lvl3pPr>
              <a:lnSpc>
                <a:spcPct val="110000"/>
              </a:lnSpc>
              <a:spcBef>
                <a:spcPts val="1000"/>
              </a:spcBef>
              <a:defRPr>
                <a:solidFill>
                  <a:schemeClr val="bg2">
                    <a:lumMod val="50000"/>
                  </a:schemeClr>
                </a:solidFill>
              </a:defRPr>
            </a:lvl3pPr>
            <a:lvl4pPr>
              <a:lnSpc>
                <a:spcPct val="110000"/>
              </a:lnSpc>
              <a:spcBef>
                <a:spcPts val="1000"/>
              </a:spcBef>
              <a:defRPr>
                <a:solidFill>
                  <a:schemeClr val="bg2">
                    <a:lumMod val="50000"/>
                  </a:schemeClr>
                </a:solidFill>
              </a:defRPr>
            </a:lvl4pPr>
            <a:lvl5pPr>
              <a:lnSpc>
                <a:spcPct val="110000"/>
              </a:lnSpc>
              <a:spcBef>
                <a:spcPts val="1000"/>
              </a:spcBef>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265A424E-FC67-4C2E-B076-9CD1F263E529}"/>
              </a:ext>
            </a:extLst>
          </p:cNvPr>
          <p:cNvCxnSpPr>
            <a:cxnSpLocks/>
          </p:cNvCxnSpPr>
          <p:nvPr userDrawn="1"/>
        </p:nvCxnSpPr>
        <p:spPr>
          <a:xfrm>
            <a:off x="1797486" y="6270747"/>
            <a:ext cx="0" cy="411480"/>
          </a:xfrm>
          <a:prstGeom prst="line">
            <a:avLst/>
          </a:prstGeom>
          <a:ln w="19050">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a:extLst>
              <a:ext uri="{FF2B5EF4-FFF2-40B4-BE49-F238E27FC236}">
                <a16:creationId xmlns:a16="http://schemas.microsoft.com/office/drawing/2014/main" id="{60461FCB-F880-4FAF-B35F-0B78B3663B4D}"/>
              </a:ext>
            </a:extLst>
          </p:cNvPr>
          <p:cNvPicPr>
            <a:picLocks noChangeAspect="1"/>
          </p:cNvPicPr>
          <p:nvPr userDrawn="1"/>
        </p:nvPicPr>
        <p:blipFill>
          <a:blip r:embed="rId3">
            <a:alphaModFix amt="15000"/>
            <a:extLst>
              <a:ext uri="{28A0092B-C50C-407E-A947-70E740481C1C}">
                <a14:useLocalDpi xmlns:a14="http://schemas.microsoft.com/office/drawing/2010/main" val="0"/>
              </a:ext>
            </a:extLst>
          </a:blip>
          <a:stretch>
            <a:fillRect/>
          </a:stretch>
        </p:blipFill>
        <p:spPr>
          <a:xfrm>
            <a:off x="2006338" y="6270747"/>
            <a:ext cx="793699" cy="411480"/>
          </a:xfrm>
          <a:prstGeom prst="rect">
            <a:avLst/>
          </a:prstGeom>
        </p:spPr>
      </p:pic>
    </p:spTree>
    <p:extLst>
      <p:ext uri="{BB962C8B-B14F-4D97-AF65-F5344CB8AC3E}">
        <p14:creationId xmlns:p14="http://schemas.microsoft.com/office/powerpoint/2010/main" val="424716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Branding - Content 1">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1BAB642-5917-453C-8779-CE71883041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422371"/>
          </a:xfrm>
          <a:prstGeom prst="rect">
            <a:avLst/>
          </a:prstGeom>
          <a:solidFill>
            <a:schemeClr val="bg1"/>
          </a:solidFill>
        </p:spPr>
      </p:pic>
      <p:sp>
        <p:nvSpPr>
          <p:cNvPr id="18" name="Slide Number Placeholder 6">
            <a:extLst>
              <a:ext uri="{FF2B5EF4-FFF2-40B4-BE49-F238E27FC236}">
                <a16:creationId xmlns:a16="http://schemas.microsoft.com/office/drawing/2014/main" id="{E9A49F8F-0670-4BD3-A397-DC597B79EE57}"/>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20" name="Title 1">
            <a:extLst>
              <a:ext uri="{FF2B5EF4-FFF2-40B4-BE49-F238E27FC236}">
                <a16:creationId xmlns:a16="http://schemas.microsoft.com/office/drawing/2014/main" id="{A2548DE8-78B5-45CA-9831-0CB0515CD327}"/>
              </a:ext>
            </a:extLst>
          </p:cNvPr>
          <p:cNvSpPr>
            <a:spLocks noGrp="1"/>
          </p:cNvSpPr>
          <p:nvPr>
            <p:ph type="title"/>
          </p:nvPr>
        </p:nvSpPr>
        <p:spPr>
          <a:xfrm>
            <a:off x="628650"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FF2482-32FD-4D65-9DF5-8546587D8CA1}"/>
              </a:ext>
            </a:extLst>
          </p:cNvPr>
          <p:cNvSpPr>
            <a:spLocks noGrp="1"/>
          </p:cNvSpPr>
          <p:nvPr>
            <p:ph type="body" sz="quarter" idx="18"/>
          </p:nvPr>
        </p:nvSpPr>
        <p:spPr>
          <a:xfrm>
            <a:off x="628650" y="1849438"/>
            <a:ext cx="7886700" cy="4130121"/>
          </a:xfrm>
          <a:prstGeom prst="rect">
            <a:avLst/>
          </a:prstGeom>
        </p:spPr>
        <p:txBody>
          <a:bodyPr/>
          <a:lstStyle>
            <a:lvl1pPr>
              <a:lnSpc>
                <a:spcPct val="110000"/>
              </a:lnSpc>
              <a:spcBef>
                <a:spcPts val="1000"/>
              </a:spcBef>
              <a:defRPr>
                <a:solidFill>
                  <a:schemeClr val="bg2">
                    <a:lumMod val="50000"/>
                  </a:schemeClr>
                </a:solidFill>
              </a:defRPr>
            </a:lvl1pPr>
            <a:lvl2pPr>
              <a:lnSpc>
                <a:spcPct val="110000"/>
              </a:lnSpc>
              <a:spcBef>
                <a:spcPts val="1000"/>
              </a:spcBef>
              <a:defRPr>
                <a:solidFill>
                  <a:schemeClr val="bg2">
                    <a:lumMod val="50000"/>
                  </a:schemeClr>
                </a:solidFill>
              </a:defRPr>
            </a:lvl2pPr>
            <a:lvl3pPr>
              <a:lnSpc>
                <a:spcPct val="110000"/>
              </a:lnSpc>
              <a:spcBef>
                <a:spcPts val="1000"/>
              </a:spcBef>
              <a:defRPr>
                <a:solidFill>
                  <a:schemeClr val="bg2">
                    <a:lumMod val="50000"/>
                  </a:schemeClr>
                </a:solidFill>
              </a:defRPr>
            </a:lvl3pPr>
            <a:lvl4pPr>
              <a:lnSpc>
                <a:spcPct val="110000"/>
              </a:lnSpc>
              <a:spcBef>
                <a:spcPts val="1000"/>
              </a:spcBef>
              <a:defRPr>
                <a:solidFill>
                  <a:schemeClr val="bg2">
                    <a:lumMod val="50000"/>
                  </a:schemeClr>
                </a:solidFill>
              </a:defRPr>
            </a:lvl4pPr>
            <a:lvl5pPr>
              <a:lnSpc>
                <a:spcPct val="110000"/>
              </a:lnSpc>
              <a:spcBef>
                <a:spcPts val="1000"/>
              </a:spcBef>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507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 Branding - Content 2">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1BAB642-5917-453C-8779-CE71883041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422371"/>
          </a:xfrm>
          <a:prstGeom prst="rect">
            <a:avLst/>
          </a:prstGeom>
          <a:solidFill>
            <a:schemeClr val="bg1"/>
          </a:solidFill>
        </p:spPr>
      </p:pic>
      <p:sp>
        <p:nvSpPr>
          <p:cNvPr id="18" name="Slide Number Placeholder 6">
            <a:extLst>
              <a:ext uri="{FF2B5EF4-FFF2-40B4-BE49-F238E27FC236}">
                <a16:creationId xmlns:a16="http://schemas.microsoft.com/office/drawing/2014/main" id="{E9A49F8F-0670-4BD3-A397-DC597B79EE57}"/>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20" name="Title 1">
            <a:extLst>
              <a:ext uri="{FF2B5EF4-FFF2-40B4-BE49-F238E27FC236}">
                <a16:creationId xmlns:a16="http://schemas.microsoft.com/office/drawing/2014/main" id="{A2548DE8-78B5-45CA-9831-0CB0515CD327}"/>
              </a:ext>
            </a:extLst>
          </p:cNvPr>
          <p:cNvSpPr>
            <a:spLocks noGrp="1"/>
          </p:cNvSpPr>
          <p:nvPr>
            <p:ph type="title"/>
          </p:nvPr>
        </p:nvSpPr>
        <p:spPr>
          <a:xfrm>
            <a:off x="628650"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FF2482-32FD-4D65-9DF5-8546587D8CA1}"/>
              </a:ext>
            </a:extLst>
          </p:cNvPr>
          <p:cNvSpPr>
            <a:spLocks noGrp="1"/>
          </p:cNvSpPr>
          <p:nvPr>
            <p:ph type="body" sz="quarter" idx="18"/>
          </p:nvPr>
        </p:nvSpPr>
        <p:spPr>
          <a:xfrm>
            <a:off x="628650" y="1849438"/>
            <a:ext cx="7886700" cy="4130121"/>
          </a:xfrm>
          <a:prstGeom prst="rect">
            <a:avLst/>
          </a:prstGeom>
        </p:spPr>
        <p:txBody>
          <a:bodyPr/>
          <a:lstStyle>
            <a:lvl1pPr>
              <a:lnSpc>
                <a:spcPct val="110000"/>
              </a:lnSpc>
              <a:spcBef>
                <a:spcPts val="1000"/>
              </a:spcBef>
              <a:defRPr>
                <a:solidFill>
                  <a:schemeClr val="bg2">
                    <a:lumMod val="50000"/>
                  </a:schemeClr>
                </a:solidFill>
              </a:defRPr>
            </a:lvl1pPr>
            <a:lvl2pPr>
              <a:lnSpc>
                <a:spcPct val="110000"/>
              </a:lnSpc>
              <a:spcBef>
                <a:spcPts val="1000"/>
              </a:spcBef>
              <a:defRPr>
                <a:solidFill>
                  <a:schemeClr val="bg2">
                    <a:lumMod val="50000"/>
                  </a:schemeClr>
                </a:solidFill>
              </a:defRPr>
            </a:lvl2pPr>
            <a:lvl3pPr>
              <a:lnSpc>
                <a:spcPct val="110000"/>
              </a:lnSpc>
              <a:spcBef>
                <a:spcPts val="1000"/>
              </a:spcBef>
              <a:defRPr>
                <a:solidFill>
                  <a:schemeClr val="bg2">
                    <a:lumMod val="50000"/>
                  </a:schemeClr>
                </a:solidFill>
              </a:defRPr>
            </a:lvl3pPr>
            <a:lvl4pPr>
              <a:lnSpc>
                <a:spcPct val="110000"/>
              </a:lnSpc>
              <a:spcBef>
                <a:spcPts val="1000"/>
              </a:spcBef>
              <a:defRPr>
                <a:solidFill>
                  <a:schemeClr val="bg2">
                    <a:lumMod val="50000"/>
                  </a:schemeClr>
                </a:solidFill>
              </a:defRPr>
            </a:lvl4pPr>
            <a:lvl5pPr>
              <a:lnSpc>
                <a:spcPct val="110000"/>
              </a:lnSpc>
              <a:spcBef>
                <a:spcPts val="1000"/>
              </a:spcBef>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2723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Branding - Content 3">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E875D4D-DFAA-4AED-9822-9DB4FABE4221}"/>
              </a:ext>
            </a:extLst>
          </p:cNvPr>
          <p:cNvGrpSpPr/>
          <p:nvPr userDrawn="1"/>
        </p:nvGrpSpPr>
        <p:grpSpPr>
          <a:xfrm>
            <a:off x="-2038" y="-3"/>
            <a:ext cx="9177173" cy="4441373"/>
            <a:chOff x="-2038" y="-3"/>
            <a:chExt cx="9177173" cy="4441373"/>
          </a:xfrm>
        </p:grpSpPr>
        <p:sp>
          <p:nvSpPr>
            <p:cNvPr id="57" name="Flowchart: Manual Input 56">
              <a:extLst>
                <a:ext uri="{FF2B5EF4-FFF2-40B4-BE49-F238E27FC236}">
                  <a16:creationId xmlns:a16="http://schemas.microsoft.com/office/drawing/2014/main" id="{C50956A0-E817-42A8-ACC9-EB6D574A6A6E}"/>
                </a:ext>
              </a:extLst>
            </p:cNvPr>
            <p:cNvSpPr/>
            <p:nvPr userDrawn="1"/>
          </p:nvSpPr>
          <p:spPr>
            <a:xfrm rot="10800000">
              <a:off x="0" y="-3"/>
              <a:ext cx="9144000" cy="4441373"/>
            </a:xfrm>
            <a:prstGeom prst="flowChartManualInput">
              <a:avLst/>
            </a:prstGeom>
            <a:solidFill>
              <a:srgbClr val="F1F4F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Parallelogram 57">
              <a:extLst>
                <a:ext uri="{FF2B5EF4-FFF2-40B4-BE49-F238E27FC236}">
                  <a16:creationId xmlns:a16="http://schemas.microsoft.com/office/drawing/2014/main" id="{57C90369-6BFE-430A-9316-BEB3D9888D7A}"/>
                </a:ext>
              </a:extLst>
            </p:cNvPr>
            <p:cNvSpPr/>
            <p:nvPr userDrawn="1"/>
          </p:nvSpPr>
          <p:spPr>
            <a:xfrm>
              <a:off x="-2038" y="2592888"/>
              <a:ext cx="1614885" cy="12526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arallelogram 58">
              <a:extLst>
                <a:ext uri="{FF2B5EF4-FFF2-40B4-BE49-F238E27FC236}">
                  <a16:creationId xmlns:a16="http://schemas.microsoft.com/office/drawing/2014/main" id="{3D1FA88E-4F7D-4EBE-9B56-FA220DD59677}"/>
                </a:ext>
              </a:extLst>
            </p:cNvPr>
            <p:cNvSpPr/>
            <p:nvPr userDrawn="1"/>
          </p:nvSpPr>
          <p:spPr>
            <a:xfrm>
              <a:off x="0" y="2721280"/>
              <a:ext cx="2705622" cy="12526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arallelogram 59">
              <a:extLst>
                <a:ext uri="{FF2B5EF4-FFF2-40B4-BE49-F238E27FC236}">
                  <a16:creationId xmlns:a16="http://schemas.microsoft.com/office/drawing/2014/main" id="{53543F0D-BAF3-43E7-8605-73318AACC198}"/>
                </a:ext>
              </a:extLst>
            </p:cNvPr>
            <p:cNvSpPr/>
            <p:nvPr userDrawn="1"/>
          </p:nvSpPr>
          <p:spPr>
            <a:xfrm>
              <a:off x="-1" y="3389575"/>
              <a:ext cx="728547" cy="137786"/>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arallelogram 60">
              <a:extLst>
                <a:ext uri="{FF2B5EF4-FFF2-40B4-BE49-F238E27FC236}">
                  <a16:creationId xmlns:a16="http://schemas.microsoft.com/office/drawing/2014/main" id="{4037459E-3F40-48DE-B730-ED83F3959211}"/>
                </a:ext>
              </a:extLst>
            </p:cNvPr>
            <p:cNvSpPr/>
            <p:nvPr userDrawn="1"/>
          </p:nvSpPr>
          <p:spPr>
            <a:xfrm>
              <a:off x="183836" y="3310364"/>
              <a:ext cx="2858022" cy="12526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arallelogram 61">
              <a:extLst>
                <a:ext uri="{FF2B5EF4-FFF2-40B4-BE49-F238E27FC236}">
                  <a16:creationId xmlns:a16="http://schemas.microsoft.com/office/drawing/2014/main" id="{8DD54889-B90F-45AC-91CB-644130822AAE}"/>
                </a:ext>
              </a:extLst>
            </p:cNvPr>
            <p:cNvSpPr/>
            <p:nvPr userDrawn="1"/>
          </p:nvSpPr>
          <p:spPr>
            <a:xfrm>
              <a:off x="3250473" y="2846540"/>
              <a:ext cx="4415455" cy="23733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arallelogram 62">
              <a:extLst>
                <a:ext uri="{FF2B5EF4-FFF2-40B4-BE49-F238E27FC236}">
                  <a16:creationId xmlns:a16="http://schemas.microsoft.com/office/drawing/2014/main" id="{7AC5ADB1-35C8-44BB-B246-80386893BED2}"/>
                </a:ext>
              </a:extLst>
            </p:cNvPr>
            <p:cNvSpPr/>
            <p:nvPr userDrawn="1"/>
          </p:nvSpPr>
          <p:spPr>
            <a:xfrm>
              <a:off x="7119903" y="2378578"/>
              <a:ext cx="2024097" cy="12526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arallelogram 63">
              <a:extLst>
                <a:ext uri="{FF2B5EF4-FFF2-40B4-BE49-F238E27FC236}">
                  <a16:creationId xmlns:a16="http://schemas.microsoft.com/office/drawing/2014/main" id="{34EFDE8D-83F5-4244-8556-D51D049A9D30}"/>
                </a:ext>
              </a:extLst>
            </p:cNvPr>
            <p:cNvSpPr/>
            <p:nvPr userDrawn="1"/>
          </p:nvSpPr>
          <p:spPr>
            <a:xfrm>
              <a:off x="357433" y="1666352"/>
              <a:ext cx="1571575" cy="17444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arallelogram 64">
              <a:extLst>
                <a:ext uri="{FF2B5EF4-FFF2-40B4-BE49-F238E27FC236}">
                  <a16:creationId xmlns:a16="http://schemas.microsoft.com/office/drawing/2014/main" id="{3EDAC0FA-BC04-45A5-9E7B-F7F041C5FB20}"/>
                </a:ext>
              </a:extLst>
            </p:cNvPr>
            <p:cNvSpPr/>
            <p:nvPr userDrawn="1"/>
          </p:nvSpPr>
          <p:spPr>
            <a:xfrm>
              <a:off x="1979112" y="1656038"/>
              <a:ext cx="488515" cy="18475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arallelogram 65">
              <a:extLst>
                <a:ext uri="{FF2B5EF4-FFF2-40B4-BE49-F238E27FC236}">
                  <a16:creationId xmlns:a16="http://schemas.microsoft.com/office/drawing/2014/main" id="{9357B072-DB23-47AB-AF34-595E0AC919DE}"/>
                </a:ext>
              </a:extLst>
            </p:cNvPr>
            <p:cNvSpPr/>
            <p:nvPr userDrawn="1"/>
          </p:nvSpPr>
          <p:spPr>
            <a:xfrm>
              <a:off x="3364703" y="1544128"/>
              <a:ext cx="2441110" cy="20188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Parallelogram 66">
              <a:extLst>
                <a:ext uri="{FF2B5EF4-FFF2-40B4-BE49-F238E27FC236}">
                  <a16:creationId xmlns:a16="http://schemas.microsoft.com/office/drawing/2014/main" id="{1A1D23C0-3A43-487C-9896-DD0BE210F899}"/>
                </a:ext>
              </a:extLst>
            </p:cNvPr>
            <p:cNvSpPr/>
            <p:nvPr userDrawn="1"/>
          </p:nvSpPr>
          <p:spPr>
            <a:xfrm>
              <a:off x="3959243" y="2032480"/>
              <a:ext cx="2364409" cy="12526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arallelogram 67">
              <a:extLst>
                <a:ext uri="{FF2B5EF4-FFF2-40B4-BE49-F238E27FC236}">
                  <a16:creationId xmlns:a16="http://schemas.microsoft.com/office/drawing/2014/main" id="{ECAE6A42-9384-47C2-A068-1E604330DC06}"/>
                </a:ext>
              </a:extLst>
            </p:cNvPr>
            <p:cNvSpPr/>
            <p:nvPr userDrawn="1"/>
          </p:nvSpPr>
          <p:spPr>
            <a:xfrm>
              <a:off x="4558405" y="2148346"/>
              <a:ext cx="2858022" cy="12526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arallelogram 68">
              <a:extLst>
                <a:ext uri="{FF2B5EF4-FFF2-40B4-BE49-F238E27FC236}">
                  <a16:creationId xmlns:a16="http://schemas.microsoft.com/office/drawing/2014/main" id="{6270415C-0374-41B0-97F2-BE2889548EA8}"/>
                </a:ext>
              </a:extLst>
            </p:cNvPr>
            <p:cNvSpPr/>
            <p:nvPr userDrawn="1"/>
          </p:nvSpPr>
          <p:spPr>
            <a:xfrm>
              <a:off x="0" y="3859992"/>
              <a:ext cx="1456165" cy="21040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arallelogram 69">
              <a:extLst>
                <a:ext uri="{FF2B5EF4-FFF2-40B4-BE49-F238E27FC236}">
                  <a16:creationId xmlns:a16="http://schemas.microsoft.com/office/drawing/2014/main" id="{1C267A62-AB1D-43F1-B025-2C7B58A2092A}"/>
                </a:ext>
              </a:extLst>
            </p:cNvPr>
            <p:cNvSpPr/>
            <p:nvPr userDrawn="1"/>
          </p:nvSpPr>
          <p:spPr>
            <a:xfrm>
              <a:off x="4763232" y="3527361"/>
              <a:ext cx="1571575" cy="17444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arallelogram 70">
              <a:extLst>
                <a:ext uri="{FF2B5EF4-FFF2-40B4-BE49-F238E27FC236}">
                  <a16:creationId xmlns:a16="http://schemas.microsoft.com/office/drawing/2014/main" id="{C1D0E3B0-7CFD-4111-BB7D-AF9FC46DBD30}"/>
                </a:ext>
              </a:extLst>
            </p:cNvPr>
            <p:cNvSpPr/>
            <p:nvPr userDrawn="1"/>
          </p:nvSpPr>
          <p:spPr>
            <a:xfrm>
              <a:off x="6384911" y="3517047"/>
              <a:ext cx="488515" cy="18475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arallelogram 71">
              <a:extLst>
                <a:ext uri="{FF2B5EF4-FFF2-40B4-BE49-F238E27FC236}">
                  <a16:creationId xmlns:a16="http://schemas.microsoft.com/office/drawing/2014/main" id="{091CF940-E46E-468C-919E-A152B44FCC0A}"/>
                </a:ext>
              </a:extLst>
            </p:cNvPr>
            <p:cNvSpPr/>
            <p:nvPr userDrawn="1"/>
          </p:nvSpPr>
          <p:spPr>
            <a:xfrm>
              <a:off x="8026400" y="1495945"/>
              <a:ext cx="1117600" cy="16978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arallelogram 72">
              <a:extLst>
                <a:ext uri="{FF2B5EF4-FFF2-40B4-BE49-F238E27FC236}">
                  <a16:creationId xmlns:a16="http://schemas.microsoft.com/office/drawing/2014/main" id="{3C3EDB73-EB7B-4D8A-AD38-CF7642B19A8F}"/>
                </a:ext>
              </a:extLst>
            </p:cNvPr>
            <p:cNvSpPr/>
            <p:nvPr userDrawn="1"/>
          </p:nvSpPr>
          <p:spPr>
            <a:xfrm>
              <a:off x="8487357" y="3135662"/>
              <a:ext cx="687778" cy="249466"/>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arallelogram 73">
              <a:extLst>
                <a:ext uri="{FF2B5EF4-FFF2-40B4-BE49-F238E27FC236}">
                  <a16:creationId xmlns:a16="http://schemas.microsoft.com/office/drawing/2014/main" id="{B540DE3A-2BDA-4804-B8F5-59F377CFE13B}"/>
                </a:ext>
              </a:extLst>
            </p:cNvPr>
            <p:cNvSpPr/>
            <p:nvPr userDrawn="1"/>
          </p:nvSpPr>
          <p:spPr>
            <a:xfrm>
              <a:off x="5411244" y="266906"/>
              <a:ext cx="1139005" cy="15241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arallelogram 74">
              <a:extLst>
                <a:ext uri="{FF2B5EF4-FFF2-40B4-BE49-F238E27FC236}">
                  <a16:creationId xmlns:a16="http://schemas.microsoft.com/office/drawing/2014/main" id="{A873B495-46ED-4534-9A85-73B4E5169991}"/>
                </a:ext>
              </a:extLst>
            </p:cNvPr>
            <p:cNvSpPr/>
            <p:nvPr userDrawn="1"/>
          </p:nvSpPr>
          <p:spPr>
            <a:xfrm>
              <a:off x="6005539" y="187696"/>
              <a:ext cx="2858022" cy="12526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arallelogram 75">
              <a:extLst>
                <a:ext uri="{FF2B5EF4-FFF2-40B4-BE49-F238E27FC236}">
                  <a16:creationId xmlns:a16="http://schemas.microsoft.com/office/drawing/2014/main" id="{FFC66053-53E1-4408-B92C-4B6295177CB7}"/>
                </a:ext>
              </a:extLst>
            </p:cNvPr>
            <p:cNvSpPr/>
            <p:nvPr userDrawn="1"/>
          </p:nvSpPr>
          <p:spPr>
            <a:xfrm>
              <a:off x="-2038" y="467119"/>
              <a:ext cx="3495616" cy="30843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Slide Number Placeholder 6">
            <a:extLst>
              <a:ext uri="{FF2B5EF4-FFF2-40B4-BE49-F238E27FC236}">
                <a16:creationId xmlns:a16="http://schemas.microsoft.com/office/drawing/2014/main" id="{8600DCC6-DB1F-47E4-B624-440B91D55C16}"/>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36" name="Title 1">
            <a:extLst>
              <a:ext uri="{FF2B5EF4-FFF2-40B4-BE49-F238E27FC236}">
                <a16:creationId xmlns:a16="http://schemas.microsoft.com/office/drawing/2014/main" id="{7B2D736C-B253-491F-806A-107F7E0490BA}"/>
              </a:ext>
            </a:extLst>
          </p:cNvPr>
          <p:cNvSpPr>
            <a:spLocks noGrp="1"/>
          </p:cNvSpPr>
          <p:nvPr>
            <p:ph type="title"/>
          </p:nvPr>
        </p:nvSpPr>
        <p:spPr>
          <a:xfrm>
            <a:off x="628650" y="365126"/>
            <a:ext cx="7886700" cy="1325563"/>
          </a:xfrm>
        </p:spPr>
        <p:txBody>
          <a:bodyPr/>
          <a:lstStyle/>
          <a:p>
            <a:r>
              <a:rPr lang="en-US"/>
              <a:t>Click to edit Master title style</a:t>
            </a:r>
          </a:p>
        </p:txBody>
      </p:sp>
      <p:sp>
        <p:nvSpPr>
          <p:cNvPr id="6" name="Picture Placeholder 5">
            <a:extLst>
              <a:ext uri="{FF2B5EF4-FFF2-40B4-BE49-F238E27FC236}">
                <a16:creationId xmlns:a16="http://schemas.microsoft.com/office/drawing/2014/main" id="{7562BCFE-30D5-4EF1-A4C2-8D0C641E3581}"/>
              </a:ext>
            </a:extLst>
          </p:cNvPr>
          <p:cNvSpPr>
            <a:spLocks noGrp="1"/>
          </p:cNvSpPr>
          <p:nvPr>
            <p:ph type="pic" sz="quarter" idx="18"/>
          </p:nvPr>
        </p:nvSpPr>
        <p:spPr>
          <a:xfrm>
            <a:off x="628650" y="1828800"/>
            <a:ext cx="7886700" cy="4187825"/>
          </a:xfrm>
          <a:prstGeom prst="rect">
            <a:avLst/>
          </a:prstGeom>
        </p:spPr>
        <p:txBody>
          <a:bodyPr/>
          <a:lstStyle>
            <a:lvl1pPr>
              <a:defRPr>
                <a:solidFill>
                  <a:schemeClr val="bg2">
                    <a:lumMod val="50000"/>
                  </a:schemeClr>
                </a:solidFill>
              </a:defRPr>
            </a:lvl1pPr>
          </a:lstStyle>
          <a:p>
            <a:r>
              <a:rPr lang="en-US"/>
              <a:t>Click icon to add picture</a:t>
            </a:r>
          </a:p>
        </p:txBody>
      </p:sp>
    </p:spTree>
    <p:extLst>
      <p:ext uri="{BB962C8B-B14F-4D97-AF65-F5344CB8AC3E}">
        <p14:creationId xmlns:p14="http://schemas.microsoft.com/office/powerpoint/2010/main" val="2430328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Branding - Content 4">
    <p:spTree>
      <p:nvGrpSpPr>
        <p:cNvPr id="1" name=""/>
        <p:cNvGrpSpPr/>
        <p:nvPr/>
      </p:nvGrpSpPr>
      <p:grpSpPr>
        <a:xfrm>
          <a:off x="0" y="0"/>
          <a:ext cx="0" cy="0"/>
          <a:chOff x="0" y="0"/>
          <a:chExt cx="0" cy="0"/>
        </a:xfrm>
      </p:grpSpPr>
      <p:sp>
        <p:nvSpPr>
          <p:cNvPr id="18" name="Slide Number Placeholder 6">
            <a:extLst>
              <a:ext uri="{FF2B5EF4-FFF2-40B4-BE49-F238E27FC236}">
                <a16:creationId xmlns:a16="http://schemas.microsoft.com/office/drawing/2014/main" id="{E9A49F8F-0670-4BD3-A397-DC597B79EE57}"/>
              </a:ext>
            </a:extLst>
          </p:cNvPr>
          <p:cNvSpPr>
            <a:spLocks noGrp="1"/>
          </p:cNvSpPr>
          <p:nvPr>
            <p:ph type="sldNum" sz="quarter" idx="17"/>
          </p:nvPr>
        </p:nvSpPr>
        <p:spPr>
          <a:xfrm>
            <a:off x="8685242" y="6425344"/>
            <a:ext cx="353166" cy="260766"/>
          </a:xfrm>
          <a:prstGeom prst="rect">
            <a:avLst/>
          </a:prstGeom>
        </p:spPr>
        <p:txBody>
          <a:bodyPr/>
          <a:lstStyle>
            <a:lvl1pPr>
              <a:defRPr sz="1000">
                <a:solidFill>
                  <a:schemeClr val="accent4">
                    <a:lumMod val="60000"/>
                    <a:lumOff val="40000"/>
                  </a:schemeClr>
                </a:solidFill>
              </a:defRPr>
            </a:lvl1pPr>
          </a:lstStyle>
          <a:p>
            <a:fld id="{939F2F6F-5D6E-4322-8596-0E321D1E35E7}" type="slidenum">
              <a:rPr lang="en-US" smtClean="0"/>
              <a:pPr/>
              <a:t>‹#›</a:t>
            </a:fld>
            <a:endParaRPr lang="en-US" dirty="0"/>
          </a:p>
        </p:txBody>
      </p:sp>
      <p:sp>
        <p:nvSpPr>
          <p:cNvPr id="20" name="Title 1">
            <a:extLst>
              <a:ext uri="{FF2B5EF4-FFF2-40B4-BE49-F238E27FC236}">
                <a16:creationId xmlns:a16="http://schemas.microsoft.com/office/drawing/2014/main" id="{A2548DE8-78B5-45CA-9831-0CB0515CD327}"/>
              </a:ext>
            </a:extLst>
          </p:cNvPr>
          <p:cNvSpPr>
            <a:spLocks noGrp="1"/>
          </p:cNvSpPr>
          <p:nvPr>
            <p:ph type="title"/>
          </p:nvPr>
        </p:nvSpPr>
        <p:spPr>
          <a:xfrm>
            <a:off x="628650"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FF2482-32FD-4D65-9DF5-8546587D8CA1}"/>
              </a:ext>
            </a:extLst>
          </p:cNvPr>
          <p:cNvSpPr>
            <a:spLocks noGrp="1"/>
          </p:cNvSpPr>
          <p:nvPr>
            <p:ph type="body" sz="quarter" idx="18"/>
          </p:nvPr>
        </p:nvSpPr>
        <p:spPr>
          <a:xfrm>
            <a:off x="628650" y="1849438"/>
            <a:ext cx="7886700" cy="4130121"/>
          </a:xfrm>
          <a:prstGeom prst="rect">
            <a:avLst/>
          </a:prstGeom>
        </p:spPr>
        <p:txBody>
          <a:bodyPr/>
          <a:lstStyle>
            <a:lvl1pPr>
              <a:lnSpc>
                <a:spcPct val="110000"/>
              </a:lnSpc>
              <a:spcBef>
                <a:spcPts val="1000"/>
              </a:spcBef>
              <a:defRPr>
                <a:solidFill>
                  <a:schemeClr val="bg2">
                    <a:lumMod val="50000"/>
                  </a:schemeClr>
                </a:solidFill>
              </a:defRPr>
            </a:lvl1pPr>
            <a:lvl2pPr>
              <a:lnSpc>
                <a:spcPct val="110000"/>
              </a:lnSpc>
              <a:spcBef>
                <a:spcPts val="1000"/>
              </a:spcBef>
              <a:defRPr>
                <a:solidFill>
                  <a:schemeClr val="bg2">
                    <a:lumMod val="50000"/>
                  </a:schemeClr>
                </a:solidFill>
              </a:defRPr>
            </a:lvl2pPr>
            <a:lvl3pPr>
              <a:lnSpc>
                <a:spcPct val="110000"/>
              </a:lnSpc>
              <a:spcBef>
                <a:spcPts val="1000"/>
              </a:spcBef>
              <a:defRPr>
                <a:solidFill>
                  <a:schemeClr val="bg2">
                    <a:lumMod val="50000"/>
                  </a:schemeClr>
                </a:solidFill>
              </a:defRPr>
            </a:lvl3pPr>
            <a:lvl4pPr>
              <a:lnSpc>
                <a:spcPct val="110000"/>
              </a:lnSpc>
              <a:spcBef>
                <a:spcPts val="1000"/>
              </a:spcBef>
              <a:defRPr>
                <a:solidFill>
                  <a:schemeClr val="bg2">
                    <a:lumMod val="50000"/>
                  </a:schemeClr>
                </a:solidFill>
              </a:defRPr>
            </a:lvl4pPr>
            <a:lvl5pPr>
              <a:lnSpc>
                <a:spcPct val="110000"/>
              </a:lnSpc>
              <a:spcBef>
                <a:spcPts val="1000"/>
              </a:spcBef>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2545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99DEB6D6-30D8-4F79-AB08-089229DD1DA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3729512"/>
      </p:ext>
    </p:extLst>
  </p:cSld>
  <p:clrMap bg1="lt1" tx1="dk1" bg2="lt2" tx2="dk2" accent1="accent1" accent2="accent2" accent3="accent3" accent4="accent4" accent5="accent5" accent6="accent6" hlink="hlink" folHlink="folHlink"/>
  <p:sldLayoutIdLst>
    <p:sldLayoutId id="2147483773" r:id="rId1"/>
    <p:sldLayoutId id="2147483753" r:id="rId2"/>
    <p:sldLayoutId id="2147483771" r:id="rId3"/>
    <p:sldLayoutId id="2147483772" r:id="rId4"/>
    <p:sldLayoutId id="2147483770" r:id="rId5"/>
    <p:sldLayoutId id="2147483732" r:id="rId6"/>
    <p:sldLayoutId id="2147483766" r:id="rId7"/>
    <p:sldLayoutId id="2147483730" r:id="rId8"/>
    <p:sldLayoutId id="2147483767" r:id="rId9"/>
    <p:sldLayoutId id="2147483764" r:id="rId10"/>
    <p:sldLayoutId id="2147483768" r:id="rId11"/>
    <p:sldLayoutId id="2147483765" r:id="rId12"/>
    <p:sldLayoutId id="2147483769" r:id="rId13"/>
    <p:sldLayoutId id="2147483751" r:id="rId14"/>
    <p:sldLayoutId id="2147483734" r:id="rId15"/>
    <p:sldLayoutId id="2147483748" r:id="rId16"/>
    <p:sldLayoutId id="2147483749" r:id="rId17"/>
    <p:sldLayoutId id="2147483750" r:id="rId18"/>
    <p:sldLayoutId id="2147483757" r:id="rId19"/>
    <p:sldLayoutId id="2147483739" r:id="rId20"/>
    <p:sldLayoutId id="2147483746" r:id="rId21"/>
    <p:sldLayoutId id="2147483754" r:id="rId22"/>
    <p:sldLayoutId id="2147483774" r:id="rId23"/>
    <p:sldLayoutId id="2147483758" r:id="rId24"/>
    <p:sldLayoutId id="2147483775" r:id="rId25"/>
    <p:sldLayoutId id="2147483762" r:id="rId26"/>
    <p:sldLayoutId id="2147483742" r:id="rId27"/>
    <p:sldLayoutId id="2147483761" r:id="rId28"/>
    <p:sldLayoutId id="2147483763" r:id="rId29"/>
    <p:sldLayoutId id="2147483747" r:id="rId30"/>
  </p:sldLayoutIdLst>
  <p:hf hdr="0" ftr="0" dt="0"/>
  <p:txStyles>
    <p:titleStyle>
      <a:lvl1pPr algn="l" defTabSz="914400" rtl="0" eaLnBrk="1" latinLnBrk="0" hangingPunct="1">
        <a:lnSpc>
          <a:spcPct val="9000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1000"/>
        </a:spcBef>
        <a:buFont typeface="Arial" panose="020B0604020202020204" pitchFamily="34" charset="0"/>
        <a:buChar char="–"/>
        <a:defRPr sz="1800" kern="1200">
          <a:solidFill>
            <a:schemeClr val="bg2">
              <a:lumMod val="50000"/>
            </a:schemeClr>
          </a:solidFill>
          <a:latin typeface="+mn-lt"/>
          <a:ea typeface="+mn-ea"/>
          <a:cs typeface="+mn-cs"/>
        </a:defRPr>
      </a:lvl2pPr>
      <a:lvl3pPr marL="1143000" indent="-228600" algn="l" defTabSz="914400" rtl="0" eaLnBrk="1" latinLnBrk="0" hangingPunct="1">
        <a:lnSpc>
          <a:spcPct val="110000"/>
        </a:lnSpc>
        <a:spcBef>
          <a:spcPts val="1000"/>
        </a:spcBef>
        <a:buFont typeface="Courier New" panose="02070309020205020404" pitchFamily="49" charset="0"/>
        <a:buChar char="o"/>
        <a:defRPr sz="1600" kern="1200">
          <a:solidFill>
            <a:schemeClr val="bg2">
              <a:lumMod val="50000"/>
            </a:schemeClr>
          </a:solidFill>
          <a:latin typeface="+mn-lt"/>
          <a:ea typeface="+mn-ea"/>
          <a:cs typeface="+mn-cs"/>
        </a:defRPr>
      </a:lvl3pPr>
      <a:lvl4pPr marL="1600200" indent="-228600" algn="l" defTabSz="914400" rtl="0" eaLnBrk="1" latinLnBrk="0" hangingPunct="1">
        <a:lnSpc>
          <a:spcPct val="110000"/>
        </a:lnSpc>
        <a:spcBef>
          <a:spcPts val="1000"/>
        </a:spcBef>
        <a:buFont typeface="Wingdings" panose="05000000000000000000" pitchFamily="2" charset="2"/>
        <a:buChar char="§"/>
        <a:defRPr sz="1400" kern="1200">
          <a:solidFill>
            <a:schemeClr val="bg2">
              <a:lumMod val="50000"/>
            </a:schemeClr>
          </a:solidFill>
          <a:latin typeface="+mn-lt"/>
          <a:ea typeface="+mn-ea"/>
          <a:cs typeface="+mn-cs"/>
        </a:defRPr>
      </a:lvl4pPr>
      <a:lvl5pPr marL="2057400" indent="-228600" algn="l" defTabSz="914400" rtl="0" eaLnBrk="1" latinLnBrk="0" hangingPunct="1">
        <a:lnSpc>
          <a:spcPct val="110000"/>
        </a:lnSpc>
        <a:spcBef>
          <a:spcPts val="1000"/>
        </a:spcBef>
        <a:buFont typeface="Arial" panose="020B0604020202020204" pitchFamily="34" charset="0"/>
        <a:buChar char="•"/>
        <a:defRPr sz="12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6B103EC-7255-4FCF-A3FA-81B8040257A2}"/>
              </a:ext>
            </a:extLst>
          </p:cNvPr>
          <p:cNvSpPr>
            <a:spLocks noGrp="1"/>
          </p:cNvSpPr>
          <p:nvPr>
            <p:ph type="subTitle" idx="1"/>
          </p:nvPr>
        </p:nvSpPr>
        <p:spPr/>
        <p:txBody>
          <a:bodyPr/>
          <a:lstStyle/>
          <a:p>
            <a:r>
              <a:rPr lang="en-US" dirty="0"/>
              <a:t>Campaigns and Recall’s</a:t>
            </a:r>
          </a:p>
        </p:txBody>
      </p:sp>
      <p:sp>
        <p:nvSpPr>
          <p:cNvPr id="4" name="Title 3">
            <a:extLst>
              <a:ext uri="{FF2B5EF4-FFF2-40B4-BE49-F238E27FC236}">
                <a16:creationId xmlns:a16="http://schemas.microsoft.com/office/drawing/2014/main" id="{A04C14A0-9C9A-40EE-BA72-48ED93D9AA48}"/>
              </a:ext>
            </a:extLst>
          </p:cNvPr>
          <p:cNvSpPr>
            <a:spLocks noGrp="1"/>
          </p:cNvSpPr>
          <p:nvPr>
            <p:ph type="title"/>
          </p:nvPr>
        </p:nvSpPr>
        <p:spPr/>
        <p:txBody>
          <a:bodyPr/>
          <a:lstStyle/>
          <a:p>
            <a:r>
              <a:rPr lang="en-US" dirty="0"/>
              <a:t>BISC / </a:t>
            </a:r>
            <a:r>
              <a:rPr lang="en-US" dirty="0" err="1"/>
              <a:t>BusMARC</a:t>
            </a:r>
            <a:r>
              <a:rPr lang="en-US" dirty="0"/>
              <a:t> Summer Meeting 2022</a:t>
            </a:r>
          </a:p>
        </p:txBody>
      </p:sp>
    </p:spTree>
    <p:extLst>
      <p:ext uri="{BB962C8B-B14F-4D97-AF65-F5344CB8AC3E}">
        <p14:creationId xmlns:p14="http://schemas.microsoft.com/office/powerpoint/2010/main" val="2509449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4949E2-E424-499A-9B6D-A03A540B0F58}"/>
              </a:ext>
            </a:extLst>
          </p:cNvPr>
          <p:cNvPicPr>
            <a:picLocks noChangeAspect="1"/>
          </p:cNvPicPr>
          <p:nvPr/>
        </p:nvPicPr>
        <p:blipFill>
          <a:blip r:embed="rId2"/>
          <a:stretch>
            <a:fillRect/>
          </a:stretch>
        </p:blipFill>
        <p:spPr>
          <a:xfrm>
            <a:off x="90488" y="908149"/>
            <a:ext cx="8963025" cy="5041702"/>
          </a:xfrm>
          <a:prstGeom prst="rect">
            <a:avLst/>
          </a:prstGeom>
          <a:noFill/>
        </p:spPr>
      </p:pic>
      <p:sp>
        <p:nvSpPr>
          <p:cNvPr id="2" name="Slide Number Placeholder 1" hidden="1">
            <a:extLst>
              <a:ext uri="{FF2B5EF4-FFF2-40B4-BE49-F238E27FC236}">
                <a16:creationId xmlns:a16="http://schemas.microsoft.com/office/drawing/2014/main" id="{CBCB42C0-BBD9-4D2B-9037-0E72CBC5C577}"/>
              </a:ext>
            </a:extLst>
          </p:cNvPr>
          <p:cNvSpPr>
            <a:spLocks noGrp="1"/>
          </p:cNvSpPr>
          <p:nvPr>
            <p:ph type="sldNum" sz="quarter" idx="17"/>
          </p:nvPr>
        </p:nvSpPr>
        <p:spPr/>
        <p:txBody>
          <a:bodyPr/>
          <a:lstStyle/>
          <a:p>
            <a:pPr>
              <a:spcAft>
                <a:spcPts val="600"/>
              </a:spcAft>
            </a:pPr>
            <a:fld id="{939F2F6F-5D6E-4322-8596-0E321D1E35E7}" type="slidenum">
              <a:rPr lang="en-US" smtClean="0"/>
              <a:pPr>
                <a:spcAft>
                  <a:spcPts val="600"/>
                </a:spcAft>
              </a:pPr>
              <a:t>10</a:t>
            </a:fld>
            <a:endParaRPr lang="en-US"/>
          </a:p>
        </p:txBody>
      </p:sp>
    </p:spTree>
    <p:extLst>
      <p:ext uri="{BB962C8B-B14F-4D97-AF65-F5344CB8AC3E}">
        <p14:creationId xmlns:p14="http://schemas.microsoft.com/office/powerpoint/2010/main" val="84014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07A04-AC3B-4B6D-9B82-D987B49CC0F7}"/>
              </a:ext>
            </a:extLst>
          </p:cNvPr>
          <p:cNvPicPr>
            <a:picLocks noChangeAspect="1"/>
          </p:cNvPicPr>
          <p:nvPr/>
        </p:nvPicPr>
        <p:blipFill>
          <a:blip r:embed="rId2"/>
          <a:stretch>
            <a:fillRect/>
          </a:stretch>
        </p:blipFill>
        <p:spPr>
          <a:xfrm>
            <a:off x="90488" y="908149"/>
            <a:ext cx="8963025" cy="5041702"/>
          </a:xfrm>
          <a:prstGeom prst="rect">
            <a:avLst/>
          </a:prstGeom>
          <a:noFill/>
        </p:spPr>
      </p:pic>
      <p:sp>
        <p:nvSpPr>
          <p:cNvPr id="2" name="Slide Number Placeholder 1" hidden="1">
            <a:extLst>
              <a:ext uri="{FF2B5EF4-FFF2-40B4-BE49-F238E27FC236}">
                <a16:creationId xmlns:a16="http://schemas.microsoft.com/office/drawing/2014/main" id="{DE9C61EB-D35E-4A69-B952-FE4A3E5A6006}"/>
              </a:ext>
            </a:extLst>
          </p:cNvPr>
          <p:cNvSpPr>
            <a:spLocks noGrp="1"/>
          </p:cNvSpPr>
          <p:nvPr>
            <p:ph type="sldNum" sz="quarter" idx="17"/>
          </p:nvPr>
        </p:nvSpPr>
        <p:spPr/>
        <p:txBody>
          <a:bodyPr/>
          <a:lstStyle/>
          <a:p>
            <a:pPr>
              <a:spcAft>
                <a:spcPts val="600"/>
              </a:spcAft>
            </a:pPr>
            <a:fld id="{939F2F6F-5D6E-4322-8596-0E321D1E35E7}" type="slidenum">
              <a:rPr lang="en-US" smtClean="0"/>
              <a:pPr>
                <a:spcAft>
                  <a:spcPts val="600"/>
                </a:spcAft>
              </a:pPr>
              <a:t>11</a:t>
            </a:fld>
            <a:endParaRPr lang="en-US"/>
          </a:p>
        </p:txBody>
      </p:sp>
    </p:spTree>
    <p:extLst>
      <p:ext uri="{BB962C8B-B14F-4D97-AF65-F5344CB8AC3E}">
        <p14:creationId xmlns:p14="http://schemas.microsoft.com/office/powerpoint/2010/main" val="2009804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hidden="1">
            <a:extLst>
              <a:ext uri="{FF2B5EF4-FFF2-40B4-BE49-F238E27FC236}">
                <a16:creationId xmlns:a16="http://schemas.microsoft.com/office/drawing/2014/main" id="{BEB00B8C-3668-4551-AFC3-240C5639FDB4}"/>
              </a:ext>
            </a:extLst>
          </p:cNvPr>
          <p:cNvSpPr>
            <a:spLocks noGrp="1"/>
          </p:cNvSpPr>
          <p:nvPr>
            <p:ph type="sldNum" sz="quarter" idx="4294967295"/>
          </p:nvPr>
        </p:nvSpPr>
        <p:spPr>
          <a:xfrm>
            <a:off x="8685242" y="6425344"/>
            <a:ext cx="353166" cy="260766"/>
          </a:xfrm>
          <a:prstGeom prst="rect">
            <a:avLst/>
          </a:prstGeom>
        </p:spPr>
        <p:txBody>
          <a:bodyPr/>
          <a:lstStyle/>
          <a:p>
            <a:pPr>
              <a:spcAft>
                <a:spcPts val="600"/>
              </a:spcAft>
            </a:pPr>
            <a:fld id="{939F2F6F-5D6E-4322-8596-0E321D1E35E7}" type="slidenum">
              <a:rPr lang="en-US" smtClean="0"/>
              <a:pPr>
                <a:spcAft>
                  <a:spcPts val="600"/>
                </a:spcAft>
              </a:pPr>
              <a:t>12</a:t>
            </a:fld>
            <a:endParaRPr lang="en-US"/>
          </a:p>
        </p:txBody>
      </p:sp>
    </p:spTree>
    <p:extLst>
      <p:ext uri="{BB962C8B-B14F-4D97-AF65-F5344CB8AC3E}">
        <p14:creationId xmlns:p14="http://schemas.microsoft.com/office/powerpoint/2010/main" val="329602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112124-F6C5-4FE9-A834-1F5A76742789}"/>
              </a:ext>
            </a:extLst>
          </p:cNvPr>
          <p:cNvSpPr>
            <a:spLocks noGrp="1"/>
          </p:cNvSpPr>
          <p:nvPr>
            <p:ph type="title"/>
          </p:nvPr>
        </p:nvSpPr>
        <p:spPr/>
        <p:txBody>
          <a:bodyPr/>
          <a:lstStyle/>
          <a:p>
            <a:r>
              <a:rPr lang="en-US" dirty="0"/>
              <a:t>Presentation Team: </a:t>
            </a:r>
          </a:p>
        </p:txBody>
      </p:sp>
      <p:sp>
        <p:nvSpPr>
          <p:cNvPr id="6" name="Text Placeholder 5">
            <a:extLst>
              <a:ext uri="{FF2B5EF4-FFF2-40B4-BE49-F238E27FC236}">
                <a16:creationId xmlns:a16="http://schemas.microsoft.com/office/drawing/2014/main" id="{0BC7F0B2-A64B-4226-AAC3-AD9E02C15FAC}"/>
              </a:ext>
            </a:extLst>
          </p:cNvPr>
          <p:cNvSpPr>
            <a:spLocks noGrp="1"/>
          </p:cNvSpPr>
          <p:nvPr>
            <p:ph type="body" sz="quarter" idx="18"/>
          </p:nvPr>
        </p:nvSpPr>
        <p:spPr/>
        <p:txBody>
          <a:bodyPr/>
          <a:lstStyle/>
          <a:p>
            <a:pPr marL="0" indent="0" algn="ctr">
              <a:buNone/>
            </a:pPr>
            <a:r>
              <a:rPr lang="en-US" dirty="0"/>
              <a:t>David Mailhot</a:t>
            </a:r>
          </a:p>
          <a:p>
            <a:pPr marL="0" indent="0" algn="ctr">
              <a:buNone/>
            </a:pPr>
            <a:r>
              <a:rPr lang="en-US" dirty="0"/>
              <a:t>MCI</a:t>
            </a:r>
          </a:p>
          <a:p>
            <a:pPr marL="0" indent="0" algn="ctr">
              <a:buNone/>
            </a:pPr>
            <a:r>
              <a:rPr lang="en-US" dirty="0"/>
              <a:t>Regional Director – Private Sector</a:t>
            </a:r>
          </a:p>
          <a:p>
            <a:pPr marL="0" indent="0" algn="ctr">
              <a:buNone/>
            </a:pPr>
            <a:r>
              <a:rPr lang="en-US" dirty="0"/>
              <a:t>Technical Solutions Team</a:t>
            </a:r>
          </a:p>
        </p:txBody>
      </p:sp>
      <p:sp>
        <p:nvSpPr>
          <p:cNvPr id="7" name="Text Placeholder 6">
            <a:extLst>
              <a:ext uri="{FF2B5EF4-FFF2-40B4-BE49-F238E27FC236}">
                <a16:creationId xmlns:a16="http://schemas.microsoft.com/office/drawing/2014/main" id="{4BBEFA25-2E18-47AB-B6DF-B6CE3273E97F}"/>
              </a:ext>
            </a:extLst>
          </p:cNvPr>
          <p:cNvSpPr>
            <a:spLocks noGrp="1"/>
          </p:cNvSpPr>
          <p:nvPr>
            <p:ph type="body" sz="quarter" idx="19"/>
          </p:nvPr>
        </p:nvSpPr>
        <p:spPr/>
        <p:txBody>
          <a:bodyPr/>
          <a:lstStyle/>
          <a:p>
            <a:pPr marL="0" indent="0" algn="ctr">
              <a:buNone/>
            </a:pPr>
            <a:r>
              <a:rPr lang="en-US" dirty="0"/>
              <a:t>Benjamin Kopp</a:t>
            </a:r>
          </a:p>
          <a:p>
            <a:pPr marL="0" indent="0" algn="ctr">
              <a:buNone/>
            </a:pPr>
            <a:r>
              <a:rPr lang="en-US" dirty="0"/>
              <a:t>Regional Maintenance Director</a:t>
            </a:r>
          </a:p>
          <a:p>
            <a:pPr marL="0" indent="0" algn="ctr">
              <a:buNone/>
            </a:pPr>
            <a:r>
              <a:rPr lang="en-US" dirty="0"/>
              <a:t>Coach USA</a:t>
            </a:r>
          </a:p>
        </p:txBody>
      </p:sp>
      <p:pic>
        <p:nvPicPr>
          <p:cNvPr id="15" name="Content Placeholder 14">
            <a:extLst>
              <a:ext uri="{FF2B5EF4-FFF2-40B4-BE49-F238E27FC236}">
                <a16:creationId xmlns:a16="http://schemas.microsoft.com/office/drawing/2014/main" id="{971E202A-7D57-4ED4-BCAB-93C3FDDCF7AB}"/>
              </a:ext>
            </a:extLst>
          </p:cNvPr>
          <p:cNvPicPr>
            <a:picLocks noGrp="1" noChangeAspect="1"/>
          </p:cNvPicPr>
          <p:nvPr>
            <p:ph idx="1"/>
          </p:nvPr>
        </p:nvPicPr>
        <p:blipFill>
          <a:blip r:embed="rId2"/>
          <a:stretch>
            <a:fillRect/>
          </a:stretch>
        </p:blipFill>
        <p:spPr>
          <a:xfrm>
            <a:off x="1404143" y="4661694"/>
            <a:ext cx="2238375" cy="1266825"/>
          </a:xfrm>
        </p:spPr>
      </p:pic>
      <p:pic>
        <p:nvPicPr>
          <p:cNvPr id="16" name="Picture 15">
            <a:extLst>
              <a:ext uri="{FF2B5EF4-FFF2-40B4-BE49-F238E27FC236}">
                <a16:creationId xmlns:a16="http://schemas.microsoft.com/office/drawing/2014/main" id="{0813FA4E-4E2C-4FBB-A909-C7B8AD3CDFC6}"/>
              </a:ext>
            </a:extLst>
          </p:cNvPr>
          <p:cNvPicPr>
            <a:picLocks noChangeAspect="1"/>
          </p:cNvPicPr>
          <p:nvPr/>
        </p:nvPicPr>
        <p:blipFill>
          <a:blip r:embed="rId3"/>
          <a:stretch>
            <a:fillRect/>
          </a:stretch>
        </p:blipFill>
        <p:spPr>
          <a:xfrm>
            <a:off x="5501484" y="4649682"/>
            <a:ext cx="2152569" cy="1103418"/>
          </a:xfrm>
          <a:prstGeom prst="rect">
            <a:avLst/>
          </a:prstGeom>
        </p:spPr>
      </p:pic>
    </p:spTree>
    <p:extLst>
      <p:ext uri="{BB962C8B-B14F-4D97-AF65-F5344CB8AC3E}">
        <p14:creationId xmlns:p14="http://schemas.microsoft.com/office/powerpoint/2010/main" val="218332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9FE4E7-29DC-4ED6-B8F7-100A1CBE73F7}"/>
              </a:ext>
            </a:extLst>
          </p:cNvPr>
          <p:cNvSpPr>
            <a:spLocks noGrp="1"/>
          </p:cNvSpPr>
          <p:nvPr>
            <p:ph type="title"/>
          </p:nvPr>
        </p:nvSpPr>
        <p:spPr>
          <a:xfrm>
            <a:off x="628650" y="365126"/>
            <a:ext cx="7886700" cy="654049"/>
          </a:xfrm>
        </p:spPr>
        <p:txBody>
          <a:bodyPr/>
          <a:lstStyle/>
          <a:p>
            <a:r>
              <a:rPr lang="en-US" dirty="0"/>
              <a:t>What are Campaigns and Recall? </a:t>
            </a:r>
          </a:p>
        </p:txBody>
      </p:sp>
      <p:sp>
        <p:nvSpPr>
          <p:cNvPr id="8" name="Text Placeholder 7">
            <a:extLst>
              <a:ext uri="{FF2B5EF4-FFF2-40B4-BE49-F238E27FC236}">
                <a16:creationId xmlns:a16="http://schemas.microsoft.com/office/drawing/2014/main" id="{EF21AFFC-1321-4804-BAD2-7E3763B00CDF}"/>
              </a:ext>
            </a:extLst>
          </p:cNvPr>
          <p:cNvSpPr>
            <a:spLocks noGrp="1"/>
          </p:cNvSpPr>
          <p:nvPr>
            <p:ph type="body" sz="quarter" idx="18"/>
          </p:nvPr>
        </p:nvSpPr>
        <p:spPr>
          <a:xfrm>
            <a:off x="628650" y="1019176"/>
            <a:ext cx="7886700" cy="4960384"/>
          </a:xfrm>
        </p:spPr>
        <p:txBody>
          <a:bodyPr>
            <a:normAutofit/>
          </a:bodyPr>
          <a:lstStyle/>
          <a:p>
            <a:r>
              <a:rPr lang="en-US" sz="1800" b="1" dirty="0">
                <a:solidFill>
                  <a:schemeClr val="tx1">
                    <a:lumMod val="65000"/>
                    <a:lumOff val="35000"/>
                  </a:schemeClr>
                </a:solidFill>
                <a:latin typeface="+mn-lt"/>
              </a:rPr>
              <a:t>Campaign</a:t>
            </a:r>
            <a:r>
              <a:rPr lang="en-US" sz="1800" dirty="0">
                <a:solidFill>
                  <a:schemeClr val="tx1">
                    <a:lumMod val="65000"/>
                    <a:lumOff val="35000"/>
                  </a:schemeClr>
                </a:solidFill>
                <a:latin typeface="+mn-lt"/>
              </a:rPr>
              <a:t>, </a:t>
            </a:r>
            <a:r>
              <a:rPr lang="en-US" sz="1800" b="0" i="0" dirty="0">
                <a:solidFill>
                  <a:schemeClr val="tx1">
                    <a:lumMod val="65000"/>
                    <a:lumOff val="35000"/>
                  </a:schemeClr>
                </a:solidFill>
                <a:effectLst/>
                <a:latin typeface="+mn-lt"/>
              </a:rPr>
              <a:t>Service campaigns are field actions, technical bulletins, and safety alerts. A service campaign enables a business to increase service revenue, improve product performance and increase customer satisfaction.</a:t>
            </a:r>
            <a:endParaRPr lang="en-US" sz="1800" dirty="0">
              <a:solidFill>
                <a:schemeClr val="tx1">
                  <a:lumMod val="65000"/>
                  <a:lumOff val="35000"/>
                </a:schemeClr>
              </a:solidFill>
              <a:latin typeface="+mn-lt"/>
            </a:endParaRPr>
          </a:p>
          <a:p>
            <a:r>
              <a:rPr lang="en-US" sz="1800" b="1" dirty="0">
                <a:solidFill>
                  <a:schemeClr val="tx1">
                    <a:lumMod val="65000"/>
                    <a:lumOff val="35000"/>
                  </a:schemeClr>
                </a:solidFill>
                <a:latin typeface="+mn-lt"/>
              </a:rPr>
              <a:t>Recall, </a:t>
            </a:r>
            <a:r>
              <a:rPr lang="en-US" sz="1800" b="0" i="0" dirty="0">
                <a:solidFill>
                  <a:schemeClr val="tx1">
                    <a:lumMod val="65000"/>
                    <a:lumOff val="35000"/>
                  </a:schemeClr>
                </a:solidFill>
                <a:effectLst/>
                <a:latin typeface="+mn-lt"/>
              </a:rPr>
              <a:t>A product recall is defined as a request to return, exchange, or replace a product after a manufacturer or consumer watch group discovers defects that could hinder performance</a:t>
            </a:r>
          </a:p>
          <a:p>
            <a:pPr marL="0" indent="0">
              <a:buNone/>
            </a:pPr>
            <a:r>
              <a:rPr lang="en-US" sz="1800" b="1" dirty="0">
                <a:solidFill>
                  <a:schemeClr val="tx1">
                    <a:lumMod val="65000"/>
                    <a:lumOff val="35000"/>
                  </a:schemeClr>
                </a:solidFill>
                <a:latin typeface="+mn-lt"/>
              </a:rPr>
              <a:t>It is the goal for every vehicle manufacturer to produce the best product possible. Safety, Reliability and Performance are very important for both the customer and the manufacturer. As a vehicle is placed in operation there can be unforeseen issues that may develop that will affect the operation of the vehicle and may require some action from the OEM or the customer. </a:t>
            </a:r>
          </a:p>
          <a:p>
            <a:pPr marL="0" indent="0">
              <a:buNone/>
            </a:pPr>
            <a:r>
              <a:rPr lang="en-US" sz="1800" b="1" dirty="0">
                <a:solidFill>
                  <a:schemeClr val="tx1">
                    <a:lumMod val="65000"/>
                    <a:lumOff val="35000"/>
                  </a:schemeClr>
                </a:solidFill>
                <a:latin typeface="+mn-lt"/>
              </a:rPr>
              <a:t>The goal of these campaigns or recalls is to increase Safety, Reliability, Performance, Serviceability and  Customer Satisfaction. </a:t>
            </a:r>
            <a:endParaRPr lang="en-US" sz="1800" dirty="0">
              <a:solidFill>
                <a:schemeClr val="tx1">
                  <a:lumMod val="65000"/>
                  <a:lumOff val="35000"/>
                </a:schemeClr>
              </a:solidFill>
              <a:latin typeface="+mn-lt"/>
            </a:endParaRPr>
          </a:p>
        </p:txBody>
      </p:sp>
      <p:sp>
        <p:nvSpPr>
          <p:cNvPr id="3" name="Slide Number Placeholder 2">
            <a:extLst>
              <a:ext uri="{FF2B5EF4-FFF2-40B4-BE49-F238E27FC236}">
                <a16:creationId xmlns:a16="http://schemas.microsoft.com/office/drawing/2014/main" id="{8D3CA045-D460-47E9-BFDC-914B108845F3}"/>
              </a:ext>
            </a:extLst>
          </p:cNvPr>
          <p:cNvSpPr>
            <a:spLocks noGrp="1"/>
          </p:cNvSpPr>
          <p:nvPr>
            <p:ph type="sldNum" sz="quarter" idx="4294967295"/>
          </p:nvPr>
        </p:nvSpPr>
        <p:spPr>
          <a:xfrm>
            <a:off x="8791575" y="6424613"/>
            <a:ext cx="352425" cy="261937"/>
          </a:xfrm>
          <a:prstGeom prst="rect">
            <a:avLst/>
          </a:prstGeom>
        </p:spPr>
        <p:txBody>
          <a:bodyPr/>
          <a:lstStyle/>
          <a:p>
            <a:fld id="{939F2F6F-5D6E-4322-8596-0E321D1E35E7}" type="slidenum">
              <a:rPr lang="en-US" smtClean="0"/>
              <a:pPr/>
              <a:t>3</a:t>
            </a:fld>
            <a:endParaRPr lang="en-US" dirty="0"/>
          </a:p>
        </p:txBody>
      </p:sp>
    </p:spTree>
    <p:extLst>
      <p:ext uri="{BB962C8B-B14F-4D97-AF65-F5344CB8AC3E}">
        <p14:creationId xmlns:p14="http://schemas.microsoft.com/office/powerpoint/2010/main" val="349558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2836726C-6272-5A29-364E-FD9334BCA7AC}"/>
              </a:ext>
            </a:extLst>
          </p:cNvPr>
          <p:cNvSpPr>
            <a:spLocks noGrp="1"/>
          </p:cNvSpPr>
          <p:nvPr>
            <p:ph type="sldNum" sz="quarter" idx="17"/>
          </p:nvPr>
        </p:nvSpPr>
        <p:spPr>
          <a:xfrm>
            <a:off x="8685242" y="6425344"/>
            <a:ext cx="353166" cy="260766"/>
          </a:xfrm>
        </p:spPr>
        <p:txBody>
          <a:bodyPr/>
          <a:lstStyle/>
          <a:p>
            <a:pPr>
              <a:spcAft>
                <a:spcPts val="600"/>
              </a:spcAft>
            </a:pPr>
            <a:fld id="{939F2F6F-5D6E-4322-8596-0E321D1E35E7}" type="slidenum">
              <a:rPr lang="en-US" smtClean="0"/>
              <a:pPr>
                <a:spcAft>
                  <a:spcPts val="600"/>
                </a:spcAft>
              </a:pPr>
              <a:t>4</a:t>
            </a:fld>
            <a:endParaRPr lang="en-US"/>
          </a:p>
        </p:txBody>
      </p:sp>
      <p:sp>
        <p:nvSpPr>
          <p:cNvPr id="4" name="Title 3">
            <a:extLst>
              <a:ext uri="{FF2B5EF4-FFF2-40B4-BE49-F238E27FC236}">
                <a16:creationId xmlns:a16="http://schemas.microsoft.com/office/drawing/2014/main" id="{90D00281-B41D-4CE7-9DD5-05F8EB3297A1}"/>
              </a:ext>
            </a:extLst>
          </p:cNvPr>
          <p:cNvSpPr>
            <a:spLocks noGrp="1"/>
          </p:cNvSpPr>
          <p:nvPr>
            <p:ph type="title"/>
          </p:nvPr>
        </p:nvSpPr>
        <p:spPr>
          <a:xfrm>
            <a:off x="628650" y="365126"/>
            <a:ext cx="7886700" cy="1325563"/>
          </a:xfrm>
        </p:spPr>
        <p:txBody>
          <a:bodyPr anchor="ctr">
            <a:normAutofit/>
          </a:bodyPr>
          <a:lstStyle/>
          <a:p>
            <a:r>
              <a:rPr lang="en-US" dirty="0"/>
              <a:t>How to find them:</a:t>
            </a:r>
          </a:p>
        </p:txBody>
      </p:sp>
      <p:pic>
        <p:nvPicPr>
          <p:cNvPr id="2" name="Picture 1">
            <a:extLst>
              <a:ext uri="{FF2B5EF4-FFF2-40B4-BE49-F238E27FC236}">
                <a16:creationId xmlns:a16="http://schemas.microsoft.com/office/drawing/2014/main" id="{E7E6CFA8-5605-4CC9-AAAB-2ABC388D285B}"/>
              </a:ext>
            </a:extLst>
          </p:cNvPr>
          <p:cNvPicPr>
            <a:picLocks noChangeAspect="1"/>
          </p:cNvPicPr>
          <p:nvPr/>
        </p:nvPicPr>
        <p:blipFill rotWithShape="1">
          <a:blip r:embed="rId2"/>
          <a:srcRect t="5600" r="1" b="1"/>
          <a:stretch/>
        </p:blipFill>
        <p:spPr>
          <a:xfrm>
            <a:off x="628650" y="1828800"/>
            <a:ext cx="7886700" cy="4187825"/>
          </a:xfrm>
          <a:prstGeom prst="rect">
            <a:avLst/>
          </a:prstGeom>
          <a:noFill/>
        </p:spPr>
      </p:pic>
    </p:spTree>
    <p:extLst>
      <p:ext uri="{BB962C8B-B14F-4D97-AF65-F5344CB8AC3E}">
        <p14:creationId xmlns:p14="http://schemas.microsoft.com/office/powerpoint/2010/main" val="3238905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5B3BB9-43EC-47AE-8B59-5F28CB7B2648}"/>
              </a:ext>
            </a:extLst>
          </p:cNvPr>
          <p:cNvPicPr>
            <a:picLocks noChangeAspect="1"/>
          </p:cNvPicPr>
          <p:nvPr/>
        </p:nvPicPr>
        <p:blipFill>
          <a:blip r:embed="rId2"/>
          <a:stretch>
            <a:fillRect/>
          </a:stretch>
        </p:blipFill>
        <p:spPr>
          <a:xfrm>
            <a:off x="90488" y="908149"/>
            <a:ext cx="8963025" cy="5041702"/>
          </a:xfrm>
          <a:prstGeom prst="rect">
            <a:avLst/>
          </a:prstGeom>
          <a:noFill/>
        </p:spPr>
      </p:pic>
    </p:spTree>
    <p:extLst>
      <p:ext uri="{BB962C8B-B14F-4D97-AF65-F5344CB8AC3E}">
        <p14:creationId xmlns:p14="http://schemas.microsoft.com/office/powerpoint/2010/main" val="11412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20CB3F-76E3-4101-827F-EA8ED3DEE297}"/>
              </a:ext>
            </a:extLst>
          </p:cNvPr>
          <p:cNvPicPr>
            <a:picLocks noChangeAspect="1"/>
          </p:cNvPicPr>
          <p:nvPr/>
        </p:nvPicPr>
        <p:blipFill>
          <a:blip r:embed="rId2"/>
          <a:stretch>
            <a:fillRect/>
          </a:stretch>
        </p:blipFill>
        <p:spPr>
          <a:xfrm>
            <a:off x="90488" y="908149"/>
            <a:ext cx="8963025" cy="5041702"/>
          </a:xfrm>
          <a:prstGeom prst="rect">
            <a:avLst/>
          </a:prstGeom>
          <a:noFill/>
        </p:spPr>
      </p:pic>
      <p:sp>
        <p:nvSpPr>
          <p:cNvPr id="2" name="Slide Number Placeholder 1" hidden="1">
            <a:extLst>
              <a:ext uri="{FF2B5EF4-FFF2-40B4-BE49-F238E27FC236}">
                <a16:creationId xmlns:a16="http://schemas.microsoft.com/office/drawing/2014/main" id="{29973D98-E90C-4A13-B092-704DBF34A6E1}"/>
              </a:ext>
            </a:extLst>
          </p:cNvPr>
          <p:cNvSpPr>
            <a:spLocks noGrp="1"/>
          </p:cNvSpPr>
          <p:nvPr>
            <p:ph type="sldNum" sz="quarter" idx="17"/>
          </p:nvPr>
        </p:nvSpPr>
        <p:spPr/>
        <p:txBody>
          <a:bodyPr/>
          <a:lstStyle/>
          <a:p>
            <a:pPr>
              <a:spcAft>
                <a:spcPts val="600"/>
              </a:spcAft>
            </a:pPr>
            <a:fld id="{939F2F6F-5D6E-4322-8596-0E321D1E35E7}" type="slidenum">
              <a:rPr lang="en-US" smtClean="0"/>
              <a:pPr>
                <a:spcAft>
                  <a:spcPts val="600"/>
                </a:spcAft>
              </a:pPr>
              <a:t>6</a:t>
            </a:fld>
            <a:endParaRPr lang="en-US"/>
          </a:p>
        </p:txBody>
      </p:sp>
    </p:spTree>
    <p:extLst>
      <p:ext uri="{BB962C8B-B14F-4D97-AF65-F5344CB8AC3E}">
        <p14:creationId xmlns:p14="http://schemas.microsoft.com/office/powerpoint/2010/main" val="926033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B2F18AA7-9199-4ABD-A029-7E9E1FD9B554}"/>
              </a:ext>
            </a:extLst>
          </p:cNvPr>
          <p:cNvPicPr>
            <a:picLocks noGrp="1" noChangeAspect="1"/>
          </p:cNvPicPr>
          <p:nvPr>
            <p:ph type="pic" sz="quarter" idx="19"/>
          </p:nvPr>
        </p:nvPicPr>
        <p:blipFill rotWithShape="1">
          <a:blip r:embed="rId2"/>
          <a:srcRect l="14657" r="10334" b="-1"/>
          <a:stretch/>
        </p:blipFill>
        <p:spPr>
          <a:xfrm>
            <a:off x="90488" y="68263"/>
            <a:ext cx="8963025" cy="6721475"/>
          </a:xfrm>
          <a:prstGeom prst="rect">
            <a:avLst/>
          </a:prstGeom>
          <a:noFill/>
        </p:spPr>
      </p:pic>
      <p:sp>
        <p:nvSpPr>
          <p:cNvPr id="2" name="Slide Number Placeholder 1" hidden="1">
            <a:extLst>
              <a:ext uri="{FF2B5EF4-FFF2-40B4-BE49-F238E27FC236}">
                <a16:creationId xmlns:a16="http://schemas.microsoft.com/office/drawing/2014/main" id="{0C4E8ABF-9F41-4B3D-A1E2-1063F779876F}"/>
              </a:ext>
            </a:extLst>
          </p:cNvPr>
          <p:cNvSpPr>
            <a:spLocks noGrp="1"/>
          </p:cNvSpPr>
          <p:nvPr>
            <p:ph type="sldNum" sz="quarter" idx="17"/>
          </p:nvPr>
        </p:nvSpPr>
        <p:spPr/>
        <p:txBody>
          <a:bodyPr/>
          <a:lstStyle/>
          <a:p>
            <a:pPr>
              <a:spcAft>
                <a:spcPts val="600"/>
              </a:spcAft>
            </a:pPr>
            <a:fld id="{939F2F6F-5D6E-4322-8596-0E321D1E35E7}" type="slidenum">
              <a:rPr lang="en-US" smtClean="0"/>
              <a:pPr>
                <a:spcAft>
                  <a:spcPts val="600"/>
                </a:spcAft>
              </a:pPr>
              <a:t>7</a:t>
            </a:fld>
            <a:endParaRPr lang="en-US"/>
          </a:p>
        </p:txBody>
      </p:sp>
    </p:spTree>
    <p:extLst>
      <p:ext uri="{BB962C8B-B14F-4D97-AF65-F5344CB8AC3E}">
        <p14:creationId xmlns:p14="http://schemas.microsoft.com/office/powerpoint/2010/main" val="1836261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F1A9EF-7D91-43F3-AAE9-025D9E681EFF}"/>
              </a:ext>
            </a:extLst>
          </p:cNvPr>
          <p:cNvPicPr>
            <a:picLocks noChangeAspect="1"/>
          </p:cNvPicPr>
          <p:nvPr/>
        </p:nvPicPr>
        <p:blipFill>
          <a:blip r:embed="rId2"/>
          <a:stretch>
            <a:fillRect/>
          </a:stretch>
        </p:blipFill>
        <p:spPr>
          <a:xfrm>
            <a:off x="90488" y="908149"/>
            <a:ext cx="8963025" cy="5041702"/>
          </a:xfrm>
          <a:prstGeom prst="rect">
            <a:avLst/>
          </a:prstGeom>
          <a:noFill/>
        </p:spPr>
      </p:pic>
      <p:sp>
        <p:nvSpPr>
          <p:cNvPr id="2" name="Slide Number Placeholder 1" hidden="1">
            <a:extLst>
              <a:ext uri="{FF2B5EF4-FFF2-40B4-BE49-F238E27FC236}">
                <a16:creationId xmlns:a16="http://schemas.microsoft.com/office/drawing/2014/main" id="{EB175B6D-93E8-4728-A7D1-BDA851731ABF}"/>
              </a:ext>
            </a:extLst>
          </p:cNvPr>
          <p:cNvSpPr>
            <a:spLocks noGrp="1"/>
          </p:cNvSpPr>
          <p:nvPr>
            <p:ph type="sldNum" sz="quarter" idx="17"/>
          </p:nvPr>
        </p:nvSpPr>
        <p:spPr/>
        <p:txBody>
          <a:bodyPr/>
          <a:lstStyle/>
          <a:p>
            <a:pPr>
              <a:spcAft>
                <a:spcPts val="600"/>
              </a:spcAft>
            </a:pPr>
            <a:fld id="{939F2F6F-5D6E-4322-8596-0E321D1E35E7}" type="slidenum">
              <a:rPr lang="en-US" smtClean="0"/>
              <a:pPr>
                <a:spcAft>
                  <a:spcPts val="600"/>
                </a:spcAft>
              </a:pPr>
              <a:t>8</a:t>
            </a:fld>
            <a:endParaRPr lang="en-US"/>
          </a:p>
        </p:txBody>
      </p:sp>
    </p:spTree>
    <p:extLst>
      <p:ext uri="{BB962C8B-B14F-4D97-AF65-F5344CB8AC3E}">
        <p14:creationId xmlns:p14="http://schemas.microsoft.com/office/powerpoint/2010/main" val="861715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90E6FB-E092-4223-A328-B7D6C4A74E2F}"/>
              </a:ext>
            </a:extLst>
          </p:cNvPr>
          <p:cNvSpPr>
            <a:spLocks noGrp="1"/>
          </p:cNvSpPr>
          <p:nvPr>
            <p:ph type="sldNum" sz="quarter" idx="17"/>
          </p:nvPr>
        </p:nvSpPr>
        <p:spPr>
          <a:xfrm>
            <a:off x="8685242" y="6425344"/>
            <a:ext cx="353166" cy="260766"/>
          </a:xfrm>
        </p:spPr>
        <p:txBody>
          <a:bodyPr>
            <a:normAutofit/>
          </a:bodyPr>
          <a:lstStyle/>
          <a:p>
            <a:pPr>
              <a:spcAft>
                <a:spcPts val="600"/>
              </a:spcAft>
            </a:pPr>
            <a:fld id="{939F2F6F-5D6E-4322-8596-0E321D1E35E7}" type="slidenum">
              <a:rPr lang="en-US" smtClean="0"/>
              <a:pPr>
                <a:spcAft>
                  <a:spcPts val="600"/>
                </a:spcAft>
              </a:pPr>
              <a:t>9</a:t>
            </a:fld>
            <a:endParaRPr lang="en-US"/>
          </a:p>
        </p:txBody>
      </p:sp>
      <p:sp>
        <p:nvSpPr>
          <p:cNvPr id="11" name="Title 2">
            <a:extLst>
              <a:ext uri="{FF2B5EF4-FFF2-40B4-BE49-F238E27FC236}">
                <a16:creationId xmlns:a16="http://schemas.microsoft.com/office/drawing/2014/main" id="{6A35CF44-D7B9-D712-20B9-D2C2D79944FC}"/>
              </a:ext>
            </a:extLst>
          </p:cNvPr>
          <p:cNvSpPr>
            <a:spLocks noGrp="1"/>
          </p:cNvSpPr>
          <p:nvPr>
            <p:ph type="title"/>
          </p:nvPr>
        </p:nvSpPr>
        <p:spPr>
          <a:xfrm>
            <a:off x="628650" y="365126"/>
            <a:ext cx="7886700" cy="1325563"/>
          </a:xfrm>
        </p:spPr>
        <p:txBody>
          <a:bodyPr/>
          <a:lstStyle/>
          <a:p>
            <a:r>
              <a:rPr lang="en-US" dirty="0"/>
              <a:t>Other useful information on this site: </a:t>
            </a:r>
          </a:p>
        </p:txBody>
      </p:sp>
      <p:pic>
        <p:nvPicPr>
          <p:cNvPr id="3" name="Picture 2">
            <a:extLst>
              <a:ext uri="{FF2B5EF4-FFF2-40B4-BE49-F238E27FC236}">
                <a16:creationId xmlns:a16="http://schemas.microsoft.com/office/drawing/2014/main" id="{9E008008-D839-4D54-9E5F-16E147D38819}"/>
              </a:ext>
            </a:extLst>
          </p:cNvPr>
          <p:cNvPicPr>
            <a:picLocks noChangeAspect="1"/>
          </p:cNvPicPr>
          <p:nvPr/>
        </p:nvPicPr>
        <p:blipFill>
          <a:blip r:embed="rId2"/>
          <a:stretch>
            <a:fillRect/>
          </a:stretch>
        </p:blipFill>
        <p:spPr>
          <a:xfrm>
            <a:off x="849490" y="1828800"/>
            <a:ext cx="7445020" cy="4187825"/>
          </a:xfrm>
          <a:prstGeom prst="rect">
            <a:avLst/>
          </a:prstGeom>
          <a:noFill/>
        </p:spPr>
      </p:pic>
    </p:spTree>
    <p:extLst>
      <p:ext uri="{BB962C8B-B14F-4D97-AF65-F5344CB8AC3E}">
        <p14:creationId xmlns:p14="http://schemas.microsoft.com/office/powerpoint/2010/main" val="1079757940"/>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003594"/>
      </a:dk2>
      <a:lt2>
        <a:srgbClr val="E7E6E6"/>
      </a:lt2>
      <a:accent1>
        <a:srgbClr val="00ABEC"/>
      </a:accent1>
      <a:accent2>
        <a:srgbClr val="CB6015"/>
      </a:accent2>
      <a:accent3>
        <a:srgbClr val="6ECEB2"/>
      </a:accent3>
      <a:accent4>
        <a:srgbClr val="898989"/>
      </a:accent4>
      <a:accent5>
        <a:srgbClr val="003594"/>
      </a:accent5>
      <a:accent6>
        <a:srgbClr val="041C2C"/>
      </a:accent6>
      <a:hlink>
        <a:srgbClr val="003594"/>
      </a:hlink>
      <a:folHlink>
        <a:srgbClr val="6ECE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chemeClr val="bg2">
                <a:lumMod val="50000"/>
              </a:schemeClr>
            </a:solidFill>
          </a:defRPr>
        </a:defPPr>
      </a:lstStyle>
    </a:txDef>
  </a:objectDefaults>
  <a:extraClrSchemeLst/>
  <a:extLst>
    <a:ext uri="{05A4C25C-085E-4340-85A3-A5531E510DB2}">
      <thm15:themeFamily xmlns:thm15="http://schemas.microsoft.com/office/thememl/2012/main" name="New Flyer + MCI Presentation.potx" id="{2340A793-FAF2-4987-B544-D610C1491CB2}" vid="{3BE05E75-C2E9-424D-B0F4-36B7ECF8E3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Flyer + MCI Presentation</Template>
  <TotalTime>231</TotalTime>
  <Words>210</Words>
  <Application>Microsoft Office PowerPoint</Application>
  <PresentationFormat>On-screen Show (4:3)</PresentationFormat>
  <Paragraphs>26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Courier New</vt:lpstr>
      <vt:lpstr>Wingdings</vt:lpstr>
      <vt:lpstr>1_Office Theme</vt:lpstr>
      <vt:lpstr>BISC / BusMARC Summer Meeting 2022</vt:lpstr>
      <vt:lpstr>Presentation Team: </vt:lpstr>
      <vt:lpstr>What are Campaigns and Recall? </vt:lpstr>
      <vt:lpstr>How to find them:</vt:lpstr>
      <vt:lpstr>PowerPoint Presentation</vt:lpstr>
      <vt:lpstr>PowerPoint Presentation</vt:lpstr>
      <vt:lpstr>PowerPoint Presentation</vt:lpstr>
      <vt:lpstr>PowerPoint Presentation</vt:lpstr>
      <vt:lpstr>Other useful information on this site: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Mailhot</dc:creator>
  <cp:lastModifiedBy>David Mailhot</cp:lastModifiedBy>
  <cp:revision>5</cp:revision>
  <dcterms:created xsi:type="dcterms:W3CDTF">2021-01-06T16:29:23Z</dcterms:created>
  <dcterms:modified xsi:type="dcterms:W3CDTF">2022-06-29T13:54:06Z</dcterms:modified>
</cp:coreProperties>
</file>