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2" r:id="rId3"/>
    <p:sldMasterId id="2147483758" r:id="rId4"/>
    <p:sldMasterId id="2147483782" r:id="rId5"/>
    <p:sldMasterId id="2147483794" r:id="rId6"/>
    <p:sldMasterId id="2147483807" r:id="rId7"/>
    <p:sldMasterId id="2147483846" r:id="rId8"/>
    <p:sldMasterId id="2147483860" r:id="rId9"/>
  </p:sldMasterIdLst>
  <p:notesMasterIdLst>
    <p:notesMasterId r:id="rId22"/>
  </p:notesMasterIdLst>
  <p:sldIdLst>
    <p:sldId id="258" r:id="rId10"/>
    <p:sldId id="321" r:id="rId11"/>
    <p:sldId id="322" r:id="rId12"/>
    <p:sldId id="314" r:id="rId13"/>
    <p:sldId id="259" r:id="rId14"/>
    <p:sldId id="313" r:id="rId15"/>
    <p:sldId id="271" r:id="rId16"/>
    <p:sldId id="315" r:id="rId17"/>
    <p:sldId id="323" r:id="rId18"/>
    <p:sldId id="334" r:id="rId19"/>
    <p:sldId id="336"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Kamoie" initials="B Kamoie" lastIdx="1" clrIdx="0"/>
  <p:cmAuthor id="1" name="Simmons-Steele, Cynthia" initials="SC" lastIdx="1" clrIdx="1">
    <p:extLst>
      <p:ext uri="{19B8F6BF-5375-455C-9EA6-DF929625EA0E}">
        <p15:presenceInfo xmlns:p15="http://schemas.microsoft.com/office/powerpoint/2012/main" userId="S-1-5-21-3586473188-2236239214-4124789332-225763" providerId="AD"/>
      </p:ext>
    </p:extLst>
  </p:cmAuthor>
  <p:cmAuthor id="2" name="Vanterpool, Melvin" initials="VM" lastIdx="0" clrIdx="2">
    <p:extLst>
      <p:ext uri="{19B8F6BF-5375-455C-9EA6-DF929625EA0E}">
        <p15:presenceInfo xmlns:p15="http://schemas.microsoft.com/office/powerpoint/2012/main" userId="S-1-5-21-3586473188-2236239214-4124789332-2482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7" autoAdjust="0"/>
  </p:normalViewPr>
  <p:slideViewPr>
    <p:cSldViewPr>
      <p:cViewPr varScale="1">
        <p:scale>
          <a:sx n="53" d="100"/>
          <a:sy n="53" d="100"/>
        </p:scale>
        <p:origin x="1602"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512D46-AA2B-4575-8778-123799C4D348}" type="datetimeFigureOut">
              <a:rPr lang="en-US" smtClean="0"/>
              <a:t>6/25/2019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1295A-C65C-42FC-91D5-3A44C2EACB8A}" type="slidenum">
              <a:rPr lang="en-US" smtClean="0"/>
              <a:t>‹#›</a:t>
            </a:fld>
            <a:endParaRPr lang="en-US" dirty="0"/>
          </a:p>
        </p:txBody>
      </p:sp>
    </p:spTree>
    <p:extLst>
      <p:ext uri="{BB962C8B-B14F-4D97-AF65-F5344CB8AC3E}">
        <p14:creationId xmlns:p14="http://schemas.microsoft.com/office/powerpoint/2010/main" val="149107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27868" indent="-279949" eaLnBrk="0" hangingPunct="0">
              <a:spcBef>
                <a:spcPct val="30000"/>
              </a:spcBef>
              <a:defRPr sz="1200">
                <a:solidFill>
                  <a:schemeClr val="tx1"/>
                </a:solidFill>
                <a:latin typeface="Arial" charset="0"/>
                <a:cs typeface="Arial" charset="0"/>
              </a:defRPr>
            </a:lvl2pPr>
            <a:lvl3pPr marL="1119797" indent="-223959" eaLnBrk="0" hangingPunct="0">
              <a:spcBef>
                <a:spcPct val="30000"/>
              </a:spcBef>
              <a:defRPr sz="1200">
                <a:solidFill>
                  <a:schemeClr val="tx1"/>
                </a:solidFill>
                <a:latin typeface="Arial" charset="0"/>
                <a:cs typeface="Arial" charset="0"/>
              </a:defRPr>
            </a:lvl3pPr>
            <a:lvl4pPr marL="1567716" indent="-223959" eaLnBrk="0" hangingPunct="0">
              <a:spcBef>
                <a:spcPct val="30000"/>
              </a:spcBef>
              <a:defRPr sz="1200">
                <a:solidFill>
                  <a:schemeClr val="tx1"/>
                </a:solidFill>
                <a:latin typeface="Arial" charset="0"/>
                <a:cs typeface="Arial" charset="0"/>
              </a:defRPr>
            </a:lvl4pPr>
            <a:lvl5pPr marL="2015635" indent="-223959" eaLnBrk="0" hangingPunct="0">
              <a:spcBef>
                <a:spcPct val="30000"/>
              </a:spcBef>
              <a:defRPr sz="1200">
                <a:solidFill>
                  <a:schemeClr val="tx1"/>
                </a:solidFill>
                <a:latin typeface="Arial" charset="0"/>
                <a:cs typeface="Arial" charset="0"/>
              </a:defRPr>
            </a:lvl5pPr>
            <a:lvl6pPr marL="2463554" indent="-223959" eaLnBrk="0" fontAlgn="base" hangingPunct="0">
              <a:spcBef>
                <a:spcPct val="30000"/>
              </a:spcBef>
              <a:spcAft>
                <a:spcPct val="0"/>
              </a:spcAft>
              <a:defRPr sz="1200">
                <a:solidFill>
                  <a:schemeClr val="tx1"/>
                </a:solidFill>
                <a:latin typeface="Arial" charset="0"/>
                <a:cs typeface="Arial" charset="0"/>
              </a:defRPr>
            </a:lvl6pPr>
            <a:lvl7pPr marL="2911472" indent="-223959" eaLnBrk="0" fontAlgn="base" hangingPunct="0">
              <a:spcBef>
                <a:spcPct val="30000"/>
              </a:spcBef>
              <a:spcAft>
                <a:spcPct val="0"/>
              </a:spcAft>
              <a:defRPr sz="1200">
                <a:solidFill>
                  <a:schemeClr val="tx1"/>
                </a:solidFill>
                <a:latin typeface="Arial" charset="0"/>
                <a:cs typeface="Arial" charset="0"/>
              </a:defRPr>
            </a:lvl7pPr>
            <a:lvl8pPr marL="3359391" indent="-223959" eaLnBrk="0" fontAlgn="base" hangingPunct="0">
              <a:spcBef>
                <a:spcPct val="30000"/>
              </a:spcBef>
              <a:spcAft>
                <a:spcPct val="0"/>
              </a:spcAft>
              <a:defRPr sz="1200">
                <a:solidFill>
                  <a:schemeClr val="tx1"/>
                </a:solidFill>
                <a:latin typeface="Arial" charset="0"/>
                <a:cs typeface="Arial" charset="0"/>
              </a:defRPr>
            </a:lvl8pPr>
            <a:lvl9pPr marL="3807310" indent="-22395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BA4AC60-10AE-4C5E-92DC-F67B631A3E81}" type="slidenum">
              <a:rPr lang="en-US" altLang="en-US" sz="1300">
                <a:solidFill>
                  <a:prstClr val="black"/>
                </a:solidFill>
              </a:rPr>
              <a:pPr eaLnBrk="1" hangingPunct="1">
                <a:spcBef>
                  <a:spcPct val="0"/>
                </a:spcBef>
              </a:pPr>
              <a:t>1</a:t>
            </a:fld>
            <a:endParaRPr lang="en-US" altLang="en-US" sz="1300" dirty="0">
              <a:solidFill>
                <a:prstClr val="black"/>
              </a:solidFill>
            </a:endParaRPr>
          </a:p>
        </p:txBody>
      </p:sp>
    </p:spTree>
    <p:extLst>
      <p:ext uri="{BB962C8B-B14F-4D97-AF65-F5344CB8AC3E}">
        <p14:creationId xmlns:p14="http://schemas.microsoft.com/office/powerpoint/2010/main" val="411768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27868" indent="-279949" eaLnBrk="0" hangingPunct="0">
              <a:spcBef>
                <a:spcPct val="30000"/>
              </a:spcBef>
              <a:defRPr sz="1200">
                <a:solidFill>
                  <a:schemeClr val="tx1"/>
                </a:solidFill>
                <a:latin typeface="Arial" charset="0"/>
                <a:cs typeface="Arial" charset="0"/>
              </a:defRPr>
            </a:lvl2pPr>
            <a:lvl3pPr marL="1119797" indent="-223959" eaLnBrk="0" hangingPunct="0">
              <a:spcBef>
                <a:spcPct val="30000"/>
              </a:spcBef>
              <a:defRPr sz="1200">
                <a:solidFill>
                  <a:schemeClr val="tx1"/>
                </a:solidFill>
                <a:latin typeface="Arial" charset="0"/>
                <a:cs typeface="Arial" charset="0"/>
              </a:defRPr>
            </a:lvl3pPr>
            <a:lvl4pPr marL="1567716" indent="-223959" eaLnBrk="0" hangingPunct="0">
              <a:spcBef>
                <a:spcPct val="30000"/>
              </a:spcBef>
              <a:defRPr sz="1200">
                <a:solidFill>
                  <a:schemeClr val="tx1"/>
                </a:solidFill>
                <a:latin typeface="Arial" charset="0"/>
                <a:cs typeface="Arial" charset="0"/>
              </a:defRPr>
            </a:lvl4pPr>
            <a:lvl5pPr marL="2015635" indent="-223959" eaLnBrk="0" hangingPunct="0">
              <a:spcBef>
                <a:spcPct val="30000"/>
              </a:spcBef>
              <a:defRPr sz="1200">
                <a:solidFill>
                  <a:schemeClr val="tx1"/>
                </a:solidFill>
                <a:latin typeface="Arial" charset="0"/>
                <a:cs typeface="Arial" charset="0"/>
              </a:defRPr>
            </a:lvl5pPr>
            <a:lvl6pPr marL="2463554" indent="-223959" eaLnBrk="0" fontAlgn="base" hangingPunct="0">
              <a:spcBef>
                <a:spcPct val="30000"/>
              </a:spcBef>
              <a:spcAft>
                <a:spcPct val="0"/>
              </a:spcAft>
              <a:defRPr sz="1200">
                <a:solidFill>
                  <a:schemeClr val="tx1"/>
                </a:solidFill>
                <a:latin typeface="Arial" charset="0"/>
                <a:cs typeface="Arial" charset="0"/>
              </a:defRPr>
            </a:lvl6pPr>
            <a:lvl7pPr marL="2911472" indent="-223959" eaLnBrk="0" fontAlgn="base" hangingPunct="0">
              <a:spcBef>
                <a:spcPct val="30000"/>
              </a:spcBef>
              <a:spcAft>
                <a:spcPct val="0"/>
              </a:spcAft>
              <a:defRPr sz="1200">
                <a:solidFill>
                  <a:schemeClr val="tx1"/>
                </a:solidFill>
                <a:latin typeface="Arial" charset="0"/>
                <a:cs typeface="Arial" charset="0"/>
              </a:defRPr>
            </a:lvl7pPr>
            <a:lvl8pPr marL="3359391" indent="-223959" eaLnBrk="0" fontAlgn="base" hangingPunct="0">
              <a:spcBef>
                <a:spcPct val="30000"/>
              </a:spcBef>
              <a:spcAft>
                <a:spcPct val="0"/>
              </a:spcAft>
              <a:defRPr sz="1200">
                <a:solidFill>
                  <a:schemeClr val="tx1"/>
                </a:solidFill>
                <a:latin typeface="Arial" charset="0"/>
                <a:cs typeface="Arial" charset="0"/>
              </a:defRPr>
            </a:lvl8pPr>
            <a:lvl9pPr marL="3807310" indent="-22395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49A2CFA-7EBD-4B31-BA26-AD456BFDC790}" type="slidenum">
              <a:rPr lang="en-US" altLang="en-US" sz="1300">
                <a:solidFill>
                  <a:prstClr val="black"/>
                </a:solidFill>
              </a:rPr>
              <a:pPr eaLnBrk="1" hangingPunct="1">
                <a:spcBef>
                  <a:spcPct val="0"/>
                </a:spcBef>
              </a:pPr>
              <a:t>5</a:t>
            </a:fld>
            <a:endParaRPr lang="en-US" altLang="en-US" sz="1300" dirty="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3279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dirty="0">
              <a:latin typeface="Times" charset="0"/>
            </a:endParaRPr>
          </a:p>
        </p:txBody>
      </p:sp>
      <p:sp>
        <p:nvSpPr>
          <p:cNvPr id="60420" name="Slide Number Placeholder 3"/>
          <p:cNvSpPr txBox="1">
            <a:spLocks noGrp="1"/>
          </p:cNvSpPr>
          <p:nvPr/>
        </p:nvSpPr>
        <p:spPr bwMode="auto">
          <a:xfrm>
            <a:off x="3884027" y="8684927"/>
            <a:ext cx="2972421" cy="457512"/>
          </a:xfrm>
          <a:prstGeom prst="rect">
            <a:avLst/>
          </a:prstGeom>
          <a:noFill/>
          <a:ln w="9525">
            <a:noFill/>
            <a:miter lim="800000"/>
            <a:headEnd/>
            <a:tailEnd/>
          </a:ln>
        </p:spPr>
        <p:txBody>
          <a:bodyPr lIns="91414" tIns="45707" rIns="91414" bIns="45707" anchor="b"/>
          <a:lstStyle/>
          <a:p>
            <a:pPr algn="r" eaLnBrk="0" fontAlgn="base" hangingPunct="0">
              <a:spcBef>
                <a:spcPct val="20000"/>
              </a:spcBef>
              <a:spcAft>
                <a:spcPct val="0"/>
              </a:spcAft>
              <a:buFont typeface="Wingdings" pitchFamily="2" charset="2"/>
              <a:buChar char="§"/>
            </a:pPr>
            <a:fld id="{E7CD2D0D-57EA-4EC8-BE7D-0AD9D6D3785A}" type="slidenum">
              <a:rPr lang="en-US" sz="1200">
                <a:solidFill>
                  <a:srgbClr val="000000"/>
                </a:solidFill>
                <a:latin typeface="Arial" charset="0"/>
                <a:cs typeface="Arial" charset="0"/>
              </a:rPr>
              <a:pPr algn="r" eaLnBrk="0" fontAlgn="base" hangingPunct="0">
                <a:spcBef>
                  <a:spcPct val="20000"/>
                </a:spcBef>
                <a:spcAft>
                  <a:spcPct val="0"/>
                </a:spcAft>
                <a:buFont typeface="Wingdings" pitchFamily="2" charset="2"/>
                <a:buChar char="§"/>
              </a:pPr>
              <a:t>7</a:t>
            </a:fld>
            <a:endParaRPr lang="en-US" sz="1200" dirty="0">
              <a:solidFill>
                <a:srgbClr val="000000"/>
              </a:solidFill>
              <a:latin typeface="Arial" charset="0"/>
              <a:cs typeface="Arial" charset="0"/>
            </a:endParaRPr>
          </a:p>
        </p:txBody>
      </p:sp>
    </p:spTree>
    <p:extLst>
      <p:ext uri="{BB962C8B-B14F-4D97-AF65-F5344CB8AC3E}">
        <p14:creationId xmlns:p14="http://schemas.microsoft.com/office/powerpoint/2010/main" val="1766506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Picture1"/>
          <p:cNvPicPr>
            <a:picLocks noChangeAspect="1" noChangeArrowheads="1"/>
          </p:cNvPicPr>
          <p:nvPr/>
        </p:nvPicPr>
        <p:blipFill>
          <a:blip r:embed="rId2">
            <a:extLst>
              <a:ext uri="{28A0092B-C50C-407E-A947-70E740481C1C}">
                <a14:useLocalDpi xmlns:a14="http://schemas.microsoft.com/office/drawing/2010/main" val="0"/>
              </a:ext>
            </a:extLst>
          </a:blip>
          <a:srcRect r="19588" b="36429"/>
          <a:stretch>
            <a:fillRect/>
          </a:stretch>
        </p:blipFill>
        <p:spPr bwMode="auto">
          <a:xfrm>
            <a:off x="4803775" y="3532188"/>
            <a:ext cx="4340225"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blackWhite">
          <a:xfrm>
            <a:off x="4763" y="0"/>
            <a:ext cx="9139237" cy="1371600"/>
          </a:xfrm>
          <a:prstGeom prst="rect">
            <a:avLst/>
          </a:prstGeom>
          <a:solidFill>
            <a:srgbClr val="3366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FFFFFF"/>
              </a:solidFill>
            </a:endParaRPr>
          </a:p>
        </p:txBody>
      </p:sp>
      <p:sp>
        <p:nvSpPr>
          <p:cNvPr id="6" name="Rectangle 7"/>
          <p:cNvSpPr>
            <a:spLocks noChangeArrowheads="1"/>
          </p:cNvSpPr>
          <p:nvPr/>
        </p:nvSpPr>
        <p:spPr bwMode="black">
          <a:xfrm>
            <a:off x="2322513" y="685800"/>
            <a:ext cx="2654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marL="342900" indent="-342900"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lnSpc>
                <a:spcPct val="98000"/>
              </a:lnSpc>
              <a:spcBef>
                <a:spcPct val="20000"/>
              </a:spcBef>
              <a:spcAft>
                <a:spcPct val="0"/>
              </a:spcAft>
              <a:defRPr/>
            </a:pPr>
            <a:r>
              <a:rPr lang="en-US" altLang="en-US" sz="4800" dirty="0">
                <a:solidFill>
                  <a:srgbClr val="FFFFFF"/>
                </a:solidFill>
                <a:latin typeface="Times New Roman" pitchFamily="18" charset="0"/>
                <a:cs typeface="Times New Roman" pitchFamily="18" charset="0"/>
              </a:rPr>
              <a:t>FEMA</a:t>
            </a:r>
          </a:p>
        </p:txBody>
      </p:sp>
      <p:pic>
        <p:nvPicPr>
          <p:cNvPr id="7" name="Picture 8" descr="800px-FEMA_logo"/>
          <p:cNvPicPr>
            <a:picLocks noChangeAspect="1" noChangeArrowheads="1"/>
          </p:cNvPicPr>
          <p:nvPr/>
        </p:nvPicPr>
        <p:blipFill>
          <a:blip r:embed="rId3">
            <a:extLst>
              <a:ext uri="{28A0092B-C50C-407E-A947-70E740481C1C}">
                <a14:useLocalDpi xmlns:a14="http://schemas.microsoft.com/office/drawing/2010/main" val="0"/>
              </a:ext>
            </a:extLst>
          </a:blip>
          <a:srcRect r="63330"/>
          <a:stretch>
            <a:fillRect/>
          </a:stretch>
        </p:blipFill>
        <p:spPr bwMode="auto">
          <a:xfrm>
            <a:off x="225425" y="238125"/>
            <a:ext cx="1909763"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ChangeArrowheads="1"/>
          </p:cNvSpPr>
          <p:nvPr/>
        </p:nvSpPr>
        <p:spPr bwMode="blackWhite">
          <a:xfrm>
            <a:off x="4763" y="6096000"/>
            <a:ext cx="9139237" cy="838200"/>
          </a:xfrm>
          <a:prstGeom prst="rect">
            <a:avLst/>
          </a:prstGeom>
          <a:solidFill>
            <a:srgbClr val="3366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FFFFFF"/>
              </a:solidFill>
            </a:endParaRPr>
          </a:p>
        </p:txBody>
      </p:sp>
      <p:sp>
        <p:nvSpPr>
          <p:cNvPr id="9" name="Rectangle 10"/>
          <p:cNvSpPr>
            <a:spLocks noChangeArrowheads="1"/>
          </p:cNvSpPr>
          <p:nvPr/>
        </p:nvSpPr>
        <p:spPr bwMode="black">
          <a:xfrm>
            <a:off x="2338388" y="1384300"/>
            <a:ext cx="5592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0" bIns="19050" anchor="ctr"/>
          <a:lstStyle>
            <a:lvl1pPr marL="342900" indent="-342900"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lnSpc>
                <a:spcPct val="98000"/>
              </a:lnSpc>
              <a:spcBef>
                <a:spcPct val="20000"/>
              </a:spcBef>
              <a:spcAft>
                <a:spcPct val="0"/>
              </a:spcAft>
              <a:defRPr/>
            </a:pPr>
            <a:r>
              <a:rPr lang="en-US" altLang="en-US" sz="2000" dirty="0">
                <a:solidFill>
                  <a:srgbClr val="800000"/>
                </a:solidFill>
                <a:latin typeface="Times New Roman" pitchFamily="18" charset="0"/>
                <a:cs typeface="Times New Roman" pitchFamily="18" charset="0"/>
              </a:rPr>
              <a:t>GRANT PROGRAMS DIRECTORATE</a:t>
            </a:r>
          </a:p>
        </p:txBody>
      </p:sp>
      <p:sp>
        <p:nvSpPr>
          <p:cNvPr id="6146" name="Rectangle 2"/>
          <p:cNvSpPr>
            <a:spLocks noGrp="1" noChangeArrowheads="1"/>
          </p:cNvSpPr>
          <p:nvPr>
            <p:ph type="ctrTitle"/>
          </p:nvPr>
        </p:nvSpPr>
        <p:spPr>
          <a:xfrm>
            <a:off x="458788" y="2486025"/>
            <a:ext cx="5484812" cy="701675"/>
          </a:xfrm>
        </p:spPr>
        <p:txBody>
          <a:bodyPr/>
          <a:lstStyle>
            <a:lvl1pPr algn="ctr">
              <a:defRPr sz="2800">
                <a:latin typeface="Times New Roman" pitchFamily="18" charset="0"/>
              </a:defRPr>
            </a:lvl1pPr>
          </a:lstStyle>
          <a:p>
            <a:r>
              <a:rPr lang="en-US"/>
              <a:t>Click to edit Master title style</a:t>
            </a:r>
          </a:p>
        </p:txBody>
      </p:sp>
      <p:sp>
        <p:nvSpPr>
          <p:cNvPr id="6147" name="Rectangle 3"/>
          <p:cNvSpPr>
            <a:spLocks noGrp="1" noChangeArrowheads="1"/>
          </p:cNvSpPr>
          <p:nvPr>
            <p:ph type="subTitle" idx="1"/>
          </p:nvPr>
        </p:nvSpPr>
        <p:spPr>
          <a:xfrm>
            <a:off x="687388" y="3276600"/>
            <a:ext cx="3656012" cy="609600"/>
          </a:xfrm>
        </p:spPr>
        <p:txBody>
          <a:bodyPr/>
          <a:lstStyle>
            <a:lvl1pPr marL="0" indent="0" algn="ctr">
              <a:buFont typeface="Wingdings" pitchFamily="2" charset="2"/>
              <a:buNone/>
              <a:defRPr b="1">
                <a:solidFill>
                  <a:srgbClr val="333333"/>
                </a:solidFill>
                <a:latin typeface="Times New Roman" pitchFamily="18" charset="0"/>
              </a:defRPr>
            </a:lvl1pPr>
          </a:lstStyle>
          <a:p>
            <a:r>
              <a:rPr lang="en-US"/>
              <a:t>Click to edit Master subtitle style</a:t>
            </a:r>
          </a:p>
        </p:txBody>
      </p:sp>
      <p:sp>
        <p:nvSpPr>
          <p:cNvPr id="10" name="Rectangle 4"/>
          <p:cNvSpPr>
            <a:spLocks noGrp="1" noChangeArrowheads="1"/>
          </p:cNvSpPr>
          <p:nvPr>
            <p:ph type="sldNum" sz="quarter" idx="10"/>
          </p:nvPr>
        </p:nvSpPr>
        <p:spPr>
          <a:xfrm>
            <a:off x="6553200" y="6245225"/>
            <a:ext cx="2133600" cy="476250"/>
          </a:xfrm>
        </p:spPr>
        <p:txBody>
          <a:bodyPr lIns="91440" rIns="91440" anchor="t"/>
          <a:lstStyle>
            <a:lvl1pPr>
              <a:defRPr sz="1400">
                <a:solidFill>
                  <a:schemeClr val="tx1"/>
                </a:solidFill>
                <a:latin typeface="Times" pitchFamily="18" charset="0"/>
              </a:defRPr>
            </a:lvl1pPr>
          </a:lstStyle>
          <a:p>
            <a:pPr>
              <a:defRPr/>
            </a:pPr>
            <a:fld id="{F7C7C188-2789-449A-B36D-E3F5AED1E2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1572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76BBEB33-60FF-4193-AB6A-B7FFA146776F}" type="slidenum">
              <a:rPr lang="en-US"/>
              <a:pPr>
                <a:defRPr/>
              </a:pPr>
              <a:t>‹#›</a:t>
            </a:fld>
            <a:endParaRPr lang="en-US" dirty="0"/>
          </a:p>
        </p:txBody>
      </p:sp>
    </p:spTree>
    <p:extLst>
      <p:ext uri="{BB962C8B-B14F-4D97-AF65-F5344CB8AC3E}">
        <p14:creationId xmlns:p14="http://schemas.microsoft.com/office/powerpoint/2010/main" val="13616263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800"/>
            </a:lvl1pPr>
            <a:lvl2pPr>
              <a:defRPr sz="1600"/>
            </a:lvl2pPr>
            <a:lvl3pPr>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89DC4E2-1C21-4621-969A-FE5083391CC9}" type="slidenum">
              <a:rPr lang="en-US"/>
              <a:pPr>
                <a:defRPr/>
              </a:pPr>
              <a:t>‹#›</a:t>
            </a:fld>
            <a:endParaRPr lang="en-US" dirty="0"/>
          </a:p>
        </p:txBody>
      </p:sp>
    </p:spTree>
    <p:extLst>
      <p:ext uri="{BB962C8B-B14F-4D97-AF65-F5344CB8AC3E}">
        <p14:creationId xmlns:p14="http://schemas.microsoft.com/office/powerpoint/2010/main" val="36271275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60C374E3-72F4-4C18-9041-5D8E02FBDCB2}" type="slidenum">
              <a:rPr lang="en-US"/>
              <a:pPr>
                <a:defRPr/>
              </a:pPr>
              <a:t>‹#›</a:t>
            </a:fld>
            <a:endParaRPr lang="en-US" dirty="0"/>
          </a:p>
        </p:txBody>
      </p:sp>
    </p:spTree>
    <p:extLst>
      <p:ext uri="{BB962C8B-B14F-4D97-AF65-F5344CB8AC3E}">
        <p14:creationId xmlns:p14="http://schemas.microsoft.com/office/powerpoint/2010/main" val="19004076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C611413C-305F-471B-8B4A-2A278B653069}" type="slidenum">
              <a:rPr lang="en-US"/>
              <a:pPr>
                <a:defRPr/>
              </a:pPr>
              <a:t>‹#›</a:t>
            </a:fld>
            <a:endParaRPr lang="en-US" dirty="0"/>
          </a:p>
        </p:txBody>
      </p:sp>
    </p:spTree>
    <p:extLst>
      <p:ext uri="{BB962C8B-B14F-4D97-AF65-F5344CB8AC3E}">
        <p14:creationId xmlns:p14="http://schemas.microsoft.com/office/powerpoint/2010/main" val="20240069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27013" y="0"/>
            <a:ext cx="8516937" cy="1050925"/>
          </a:xfrm>
        </p:spPr>
        <p:txBody>
          <a:bodyPr/>
          <a:lstStyle/>
          <a:p>
            <a:r>
              <a:rPr lang="en-US"/>
              <a:t>Click to edit Master title style</a:t>
            </a:r>
          </a:p>
        </p:txBody>
      </p:sp>
      <p:sp>
        <p:nvSpPr>
          <p:cNvPr id="7" name="Rectangle 4"/>
          <p:cNvSpPr>
            <a:spLocks noGrp="1" noChangeArrowheads="1"/>
          </p:cNvSpPr>
          <p:nvPr>
            <p:ph type="sldNum" sz="quarter" idx="10"/>
          </p:nvPr>
        </p:nvSpPr>
        <p:spPr>
          <a:ln/>
        </p:spPr>
        <p:txBody>
          <a:bodyPr/>
          <a:lstStyle>
            <a:lvl1pPr>
              <a:defRPr/>
            </a:lvl1pPr>
          </a:lstStyle>
          <a:p>
            <a:pPr>
              <a:defRPr/>
            </a:pPr>
            <a:fld id="{213E998E-7C74-487E-9497-A8D15F49009E}" type="slidenum">
              <a:rPr lang="en-US"/>
              <a:pPr>
                <a:defRPr/>
              </a:pPr>
              <a:t>‹#›</a:t>
            </a:fld>
            <a:endParaRPr lang="en-US" dirty="0"/>
          </a:p>
        </p:txBody>
      </p:sp>
    </p:spTree>
    <p:extLst>
      <p:ext uri="{BB962C8B-B14F-4D97-AF65-F5344CB8AC3E}">
        <p14:creationId xmlns:p14="http://schemas.microsoft.com/office/powerpoint/2010/main" val="3849683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04B72CDB-FE6A-4B81-AB83-4401D8372270}" type="slidenum">
              <a:rPr lang="en-US"/>
              <a:pPr>
                <a:defRPr/>
              </a:pPr>
              <a:t>‹#›</a:t>
            </a:fld>
            <a:endParaRPr lang="en-US" dirty="0"/>
          </a:p>
        </p:txBody>
      </p:sp>
    </p:spTree>
    <p:extLst>
      <p:ext uri="{BB962C8B-B14F-4D97-AF65-F5344CB8AC3E}">
        <p14:creationId xmlns:p14="http://schemas.microsoft.com/office/powerpoint/2010/main" val="22416600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F624F6A-DD43-4044-B70B-F8223F638584}" type="slidenum">
              <a:rPr lang="en-US"/>
              <a:pPr>
                <a:defRPr/>
              </a:pPr>
              <a:t>‹#›</a:t>
            </a:fld>
            <a:endParaRPr lang="en-US" dirty="0"/>
          </a:p>
        </p:txBody>
      </p:sp>
    </p:spTree>
    <p:extLst>
      <p:ext uri="{BB962C8B-B14F-4D97-AF65-F5344CB8AC3E}">
        <p14:creationId xmlns:p14="http://schemas.microsoft.com/office/powerpoint/2010/main" val="5312596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11F6428-A93C-4AD5-8081-D60C19C24662}" type="slidenum">
              <a:rPr lang="en-US"/>
              <a:pPr>
                <a:defRPr/>
              </a:pPr>
              <a:t>‹#›</a:t>
            </a:fld>
            <a:endParaRPr lang="en-US" dirty="0"/>
          </a:p>
        </p:txBody>
      </p:sp>
    </p:spTree>
    <p:extLst>
      <p:ext uri="{BB962C8B-B14F-4D97-AF65-F5344CB8AC3E}">
        <p14:creationId xmlns:p14="http://schemas.microsoft.com/office/powerpoint/2010/main" val="3970553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5518518-897E-4EB7-8E6F-DA724D3178FC}" type="slidenum">
              <a:rPr lang="en-US"/>
              <a:pPr>
                <a:defRPr/>
              </a:pPr>
              <a:t>‹#›</a:t>
            </a:fld>
            <a:endParaRPr lang="en-US" dirty="0"/>
          </a:p>
        </p:txBody>
      </p:sp>
    </p:spTree>
    <p:extLst>
      <p:ext uri="{BB962C8B-B14F-4D97-AF65-F5344CB8AC3E}">
        <p14:creationId xmlns:p14="http://schemas.microsoft.com/office/powerpoint/2010/main" val="11790032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76BBEB33-60FF-4193-AB6A-B7FFA146776F}" type="slidenum">
              <a:rPr lang="en-US"/>
              <a:pPr>
                <a:defRPr/>
              </a:pPr>
              <a:t>‹#›</a:t>
            </a:fld>
            <a:endParaRPr lang="en-US" dirty="0"/>
          </a:p>
        </p:txBody>
      </p:sp>
    </p:spTree>
    <p:extLst>
      <p:ext uri="{BB962C8B-B14F-4D97-AF65-F5344CB8AC3E}">
        <p14:creationId xmlns:p14="http://schemas.microsoft.com/office/powerpoint/2010/main" val="4728009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0"/>
            <a:ext cx="2128837"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7013" y="0"/>
            <a:ext cx="62357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CB7ABC7-2B6F-4D75-808B-A90B8BD769B4}" type="slidenum">
              <a:rPr lang="en-US"/>
              <a:pPr>
                <a:defRPr/>
              </a:pPr>
              <a:t>‹#›</a:t>
            </a:fld>
            <a:endParaRPr lang="en-US" dirty="0"/>
          </a:p>
        </p:txBody>
      </p:sp>
    </p:spTree>
    <p:extLst>
      <p:ext uri="{BB962C8B-B14F-4D97-AF65-F5344CB8AC3E}">
        <p14:creationId xmlns:p14="http://schemas.microsoft.com/office/powerpoint/2010/main" val="408144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0"/>
            <a:ext cx="2128837"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7013" y="0"/>
            <a:ext cx="62357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CB7ABC7-2B6F-4D75-808B-A90B8BD769B4}" type="slidenum">
              <a:rPr lang="en-US"/>
              <a:pPr>
                <a:defRPr/>
              </a:pPr>
              <a:t>‹#›</a:t>
            </a:fld>
            <a:endParaRPr lang="en-US" dirty="0"/>
          </a:p>
        </p:txBody>
      </p:sp>
    </p:spTree>
    <p:extLst>
      <p:ext uri="{BB962C8B-B14F-4D97-AF65-F5344CB8AC3E}">
        <p14:creationId xmlns:p14="http://schemas.microsoft.com/office/powerpoint/2010/main" val="15832336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5913" y="254000"/>
            <a:ext cx="8218487" cy="1050925"/>
          </a:xfrm>
        </p:spPr>
        <p:txBody>
          <a:bodyPr/>
          <a:lstStyle/>
          <a:p>
            <a:r>
              <a:rPr lang="en-US"/>
              <a:t>Click to edit Master title style</a:t>
            </a:r>
          </a:p>
        </p:txBody>
      </p:sp>
      <p:sp>
        <p:nvSpPr>
          <p:cNvPr id="3" name="Text Placeholder 2"/>
          <p:cNvSpPr>
            <a:spLocks noGrp="1"/>
          </p:cNvSpPr>
          <p:nvPr>
            <p:ph type="body" sz="half" idx="1"/>
          </p:nvPr>
        </p:nvSpPr>
        <p:spPr>
          <a:xfrm>
            <a:off x="304800" y="12954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2954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p:txBody>
          <a:bodyPr/>
          <a:lstStyle>
            <a:lvl1pPr>
              <a:defRPr/>
            </a:lvl1pPr>
          </a:lstStyle>
          <a:p>
            <a:pPr>
              <a:defRPr/>
            </a:pPr>
            <a:fld id="{36E4637D-E29B-4E82-864D-030AAD15DC46}" type="slidenum">
              <a:rPr lang="en-US"/>
              <a:pPr>
                <a:defRPr/>
              </a:pPr>
              <a:t>‹#›</a:t>
            </a:fld>
            <a:endParaRPr lang="en-US" dirty="0"/>
          </a:p>
        </p:txBody>
      </p:sp>
    </p:spTree>
    <p:extLst>
      <p:ext uri="{BB962C8B-B14F-4D97-AF65-F5344CB8AC3E}">
        <p14:creationId xmlns:p14="http://schemas.microsoft.com/office/powerpoint/2010/main" val="1274785158"/>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5913" y="254000"/>
            <a:ext cx="8218487" cy="1050925"/>
          </a:xfrm>
        </p:spPr>
        <p:txBody>
          <a:bodyPr/>
          <a:lstStyle/>
          <a:p>
            <a:r>
              <a:rPr lang="en-US"/>
              <a:t>Click to edit Master title style</a:t>
            </a:r>
          </a:p>
        </p:txBody>
      </p:sp>
      <p:sp>
        <p:nvSpPr>
          <p:cNvPr id="3" name="Table Placeholder 2"/>
          <p:cNvSpPr>
            <a:spLocks noGrp="1"/>
          </p:cNvSpPr>
          <p:nvPr>
            <p:ph type="tbl" idx="1"/>
          </p:nvPr>
        </p:nvSpPr>
        <p:spPr>
          <a:xfrm>
            <a:off x="304800" y="1295400"/>
            <a:ext cx="8229600" cy="4038600"/>
          </a:xfrm>
        </p:spPr>
        <p:txBody>
          <a:bodyPr/>
          <a:lstStyle/>
          <a:p>
            <a:pPr lvl="0"/>
            <a:endParaRPr lang="en-US" noProof="0" dirty="0"/>
          </a:p>
        </p:txBody>
      </p:sp>
      <p:sp>
        <p:nvSpPr>
          <p:cNvPr id="4" name="Rectangle 3"/>
          <p:cNvSpPr>
            <a:spLocks noGrp="1" noChangeArrowheads="1"/>
          </p:cNvSpPr>
          <p:nvPr>
            <p:ph type="sldNum" sz="quarter" idx="10"/>
          </p:nvPr>
        </p:nvSpPr>
        <p:spPr/>
        <p:txBody>
          <a:bodyPr/>
          <a:lstStyle>
            <a:lvl1pPr>
              <a:defRPr/>
            </a:lvl1pPr>
          </a:lstStyle>
          <a:p>
            <a:pPr>
              <a:defRPr/>
            </a:pPr>
            <a:fld id="{21CF3E43-1479-4CC2-967A-CD58D489F011}" type="slidenum">
              <a:rPr lang="en-US"/>
              <a:pPr>
                <a:defRPr/>
              </a:pPr>
              <a:t>‹#›</a:t>
            </a:fld>
            <a:endParaRPr lang="en-US" dirty="0"/>
          </a:p>
        </p:txBody>
      </p:sp>
    </p:spTree>
    <p:extLst>
      <p:ext uri="{BB962C8B-B14F-4D97-AF65-F5344CB8AC3E}">
        <p14:creationId xmlns:p14="http://schemas.microsoft.com/office/powerpoint/2010/main" val="275593401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5913" y="254000"/>
            <a:ext cx="8218487" cy="1050925"/>
          </a:xfrm>
        </p:spPr>
        <p:txBody>
          <a:bodyPr/>
          <a:lstStyle/>
          <a:p>
            <a:r>
              <a:rPr lang="en-US"/>
              <a:t>Click to edit Master title style</a:t>
            </a:r>
          </a:p>
        </p:txBody>
      </p:sp>
      <p:sp>
        <p:nvSpPr>
          <p:cNvPr id="3" name="Text Placeholder 2"/>
          <p:cNvSpPr>
            <a:spLocks noGrp="1"/>
          </p:cNvSpPr>
          <p:nvPr>
            <p:ph type="body" sz="half" idx="1"/>
          </p:nvPr>
        </p:nvSpPr>
        <p:spPr>
          <a:xfrm>
            <a:off x="304800" y="12954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2954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p:txBody>
          <a:bodyPr/>
          <a:lstStyle>
            <a:lvl1pPr>
              <a:defRPr/>
            </a:lvl1pPr>
          </a:lstStyle>
          <a:p>
            <a:pPr>
              <a:defRPr/>
            </a:pPr>
            <a:fld id="{36E4637D-E29B-4E82-864D-030AAD15DC46}" type="slidenum">
              <a:rPr lang="en-US"/>
              <a:pPr>
                <a:defRPr/>
              </a:pPr>
              <a:t>‹#›</a:t>
            </a:fld>
            <a:endParaRPr lang="en-US" dirty="0"/>
          </a:p>
        </p:txBody>
      </p:sp>
    </p:spTree>
    <p:extLst>
      <p:ext uri="{BB962C8B-B14F-4D97-AF65-F5344CB8AC3E}">
        <p14:creationId xmlns:p14="http://schemas.microsoft.com/office/powerpoint/2010/main" val="32563276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5913" y="254000"/>
            <a:ext cx="8218487" cy="1050925"/>
          </a:xfrm>
        </p:spPr>
        <p:txBody>
          <a:bodyPr/>
          <a:lstStyle/>
          <a:p>
            <a:r>
              <a:rPr lang="en-US"/>
              <a:t>Click to edit Master title style</a:t>
            </a:r>
          </a:p>
        </p:txBody>
      </p:sp>
      <p:sp>
        <p:nvSpPr>
          <p:cNvPr id="3" name="Table Placeholder 2"/>
          <p:cNvSpPr>
            <a:spLocks noGrp="1"/>
          </p:cNvSpPr>
          <p:nvPr>
            <p:ph type="tbl" idx="1"/>
          </p:nvPr>
        </p:nvSpPr>
        <p:spPr>
          <a:xfrm>
            <a:off x="304800" y="1295400"/>
            <a:ext cx="8229600" cy="4038600"/>
          </a:xfrm>
        </p:spPr>
        <p:txBody>
          <a:bodyPr/>
          <a:lstStyle/>
          <a:p>
            <a:pPr lvl="0"/>
            <a:endParaRPr lang="en-US" noProof="0" dirty="0"/>
          </a:p>
        </p:txBody>
      </p:sp>
      <p:sp>
        <p:nvSpPr>
          <p:cNvPr id="4" name="Rectangle 3"/>
          <p:cNvSpPr>
            <a:spLocks noGrp="1" noChangeArrowheads="1"/>
          </p:cNvSpPr>
          <p:nvPr>
            <p:ph type="sldNum" sz="quarter" idx="10"/>
          </p:nvPr>
        </p:nvSpPr>
        <p:spPr/>
        <p:txBody>
          <a:bodyPr/>
          <a:lstStyle>
            <a:lvl1pPr>
              <a:defRPr/>
            </a:lvl1pPr>
          </a:lstStyle>
          <a:p>
            <a:pPr>
              <a:defRPr/>
            </a:pPr>
            <a:fld id="{21CF3E43-1479-4CC2-967A-CD58D489F011}" type="slidenum">
              <a:rPr lang="en-US"/>
              <a:pPr>
                <a:defRPr/>
              </a:pPr>
              <a:t>‹#›</a:t>
            </a:fld>
            <a:endParaRPr lang="en-US" dirty="0"/>
          </a:p>
        </p:txBody>
      </p:sp>
    </p:spTree>
    <p:extLst>
      <p:ext uri="{BB962C8B-B14F-4D97-AF65-F5344CB8AC3E}">
        <p14:creationId xmlns:p14="http://schemas.microsoft.com/office/powerpoint/2010/main" val="159063583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Picture1"/>
          <p:cNvPicPr>
            <a:picLocks noChangeAspect="1" noChangeArrowheads="1"/>
          </p:cNvPicPr>
          <p:nvPr/>
        </p:nvPicPr>
        <p:blipFill>
          <a:blip r:embed="rId2">
            <a:extLst>
              <a:ext uri="{28A0092B-C50C-407E-A947-70E740481C1C}">
                <a14:useLocalDpi xmlns:a14="http://schemas.microsoft.com/office/drawing/2010/main" val="0"/>
              </a:ext>
            </a:extLst>
          </a:blip>
          <a:srcRect r="19588" b="36429"/>
          <a:stretch>
            <a:fillRect/>
          </a:stretch>
        </p:blipFill>
        <p:spPr bwMode="auto">
          <a:xfrm>
            <a:off x="4803775" y="3532188"/>
            <a:ext cx="4340225"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blackWhite">
          <a:xfrm>
            <a:off x="4763" y="0"/>
            <a:ext cx="9139237" cy="1371600"/>
          </a:xfrm>
          <a:prstGeom prst="rect">
            <a:avLst/>
          </a:prstGeom>
          <a:solidFill>
            <a:srgbClr val="3366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FFFFFF"/>
              </a:solidFill>
            </a:endParaRPr>
          </a:p>
        </p:txBody>
      </p:sp>
      <p:sp>
        <p:nvSpPr>
          <p:cNvPr id="6" name="Rectangle 7"/>
          <p:cNvSpPr>
            <a:spLocks noChangeArrowheads="1"/>
          </p:cNvSpPr>
          <p:nvPr/>
        </p:nvSpPr>
        <p:spPr bwMode="black">
          <a:xfrm>
            <a:off x="2322513" y="685800"/>
            <a:ext cx="2654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marL="342900" indent="-342900"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lnSpc>
                <a:spcPct val="98000"/>
              </a:lnSpc>
              <a:spcBef>
                <a:spcPct val="20000"/>
              </a:spcBef>
              <a:spcAft>
                <a:spcPct val="0"/>
              </a:spcAft>
              <a:defRPr/>
            </a:pPr>
            <a:r>
              <a:rPr lang="en-US" altLang="en-US" sz="4800" dirty="0">
                <a:solidFill>
                  <a:srgbClr val="FFFFFF"/>
                </a:solidFill>
                <a:latin typeface="Times New Roman" pitchFamily="18" charset="0"/>
                <a:cs typeface="Times New Roman" pitchFamily="18" charset="0"/>
              </a:rPr>
              <a:t>FEMA</a:t>
            </a:r>
          </a:p>
        </p:txBody>
      </p:sp>
      <p:pic>
        <p:nvPicPr>
          <p:cNvPr id="7" name="Picture 8" descr="800px-FEMA_logo"/>
          <p:cNvPicPr>
            <a:picLocks noChangeAspect="1" noChangeArrowheads="1"/>
          </p:cNvPicPr>
          <p:nvPr/>
        </p:nvPicPr>
        <p:blipFill>
          <a:blip r:embed="rId3">
            <a:extLst>
              <a:ext uri="{28A0092B-C50C-407E-A947-70E740481C1C}">
                <a14:useLocalDpi xmlns:a14="http://schemas.microsoft.com/office/drawing/2010/main" val="0"/>
              </a:ext>
            </a:extLst>
          </a:blip>
          <a:srcRect r="63330"/>
          <a:stretch>
            <a:fillRect/>
          </a:stretch>
        </p:blipFill>
        <p:spPr bwMode="auto">
          <a:xfrm>
            <a:off x="225425" y="238125"/>
            <a:ext cx="1909763"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ChangeArrowheads="1"/>
          </p:cNvSpPr>
          <p:nvPr/>
        </p:nvSpPr>
        <p:spPr bwMode="blackWhite">
          <a:xfrm>
            <a:off x="4763" y="6096000"/>
            <a:ext cx="9139237" cy="838200"/>
          </a:xfrm>
          <a:prstGeom prst="rect">
            <a:avLst/>
          </a:prstGeom>
          <a:solidFill>
            <a:srgbClr val="3366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FFFFFF"/>
              </a:solidFill>
            </a:endParaRPr>
          </a:p>
        </p:txBody>
      </p:sp>
      <p:sp>
        <p:nvSpPr>
          <p:cNvPr id="9" name="Rectangle 10"/>
          <p:cNvSpPr>
            <a:spLocks noChangeArrowheads="1"/>
          </p:cNvSpPr>
          <p:nvPr/>
        </p:nvSpPr>
        <p:spPr bwMode="black">
          <a:xfrm>
            <a:off x="2338388" y="1384300"/>
            <a:ext cx="5592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0" bIns="19050" anchor="ctr"/>
          <a:lstStyle>
            <a:lvl1pPr marL="342900" indent="-342900"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lnSpc>
                <a:spcPct val="98000"/>
              </a:lnSpc>
              <a:spcBef>
                <a:spcPct val="20000"/>
              </a:spcBef>
              <a:spcAft>
                <a:spcPct val="0"/>
              </a:spcAft>
              <a:defRPr/>
            </a:pPr>
            <a:r>
              <a:rPr lang="en-US" altLang="en-US" sz="2000" b="1" dirty="0">
                <a:solidFill>
                  <a:srgbClr val="800000"/>
                </a:solidFill>
                <a:latin typeface="Times New Roman" pitchFamily="18" charset="0"/>
                <a:cs typeface="Times New Roman" pitchFamily="18" charset="0"/>
              </a:rPr>
              <a:t>GRANT PROGRAMS DIRECTORATE</a:t>
            </a:r>
          </a:p>
        </p:txBody>
      </p:sp>
      <p:sp>
        <p:nvSpPr>
          <p:cNvPr id="6146" name="Rectangle 2"/>
          <p:cNvSpPr>
            <a:spLocks noGrp="1" noChangeArrowheads="1"/>
          </p:cNvSpPr>
          <p:nvPr>
            <p:ph type="ctrTitle"/>
          </p:nvPr>
        </p:nvSpPr>
        <p:spPr>
          <a:xfrm>
            <a:off x="458788" y="2486025"/>
            <a:ext cx="5484812" cy="701675"/>
          </a:xfrm>
        </p:spPr>
        <p:txBody>
          <a:bodyPr/>
          <a:lstStyle>
            <a:lvl1pPr algn="ctr">
              <a:defRPr sz="2800">
                <a:latin typeface="Times New Roman" pitchFamily="18" charset="0"/>
              </a:defRPr>
            </a:lvl1pPr>
          </a:lstStyle>
          <a:p>
            <a:r>
              <a:rPr lang="en-US"/>
              <a:t>Click to edit Master title style</a:t>
            </a:r>
          </a:p>
        </p:txBody>
      </p:sp>
      <p:sp>
        <p:nvSpPr>
          <p:cNvPr id="6147" name="Rectangle 3"/>
          <p:cNvSpPr>
            <a:spLocks noGrp="1" noChangeArrowheads="1"/>
          </p:cNvSpPr>
          <p:nvPr>
            <p:ph type="subTitle" idx="1"/>
          </p:nvPr>
        </p:nvSpPr>
        <p:spPr>
          <a:xfrm>
            <a:off x="687388" y="3276600"/>
            <a:ext cx="3656012" cy="609600"/>
          </a:xfrm>
        </p:spPr>
        <p:txBody>
          <a:bodyPr/>
          <a:lstStyle>
            <a:lvl1pPr marL="0" indent="0" algn="ctr">
              <a:buFont typeface="Wingdings" pitchFamily="2" charset="2"/>
              <a:buNone/>
              <a:defRPr b="1">
                <a:solidFill>
                  <a:srgbClr val="333333"/>
                </a:solidFill>
                <a:latin typeface="Times New Roman" pitchFamily="18" charset="0"/>
              </a:defRPr>
            </a:lvl1pPr>
          </a:lstStyle>
          <a:p>
            <a:r>
              <a:rPr lang="en-US"/>
              <a:t>Click to edit Master subtitle style</a:t>
            </a:r>
          </a:p>
        </p:txBody>
      </p:sp>
      <p:sp>
        <p:nvSpPr>
          <p:cNvPr id="10" name="Rectangle 4"/>
          <p:cNvSpPr>
            <a:spLocks noGrp="1" noChangeArrowheads="1"/>
          </p:cNvSpPr>
          <p:nvPr>
            <p:ph type="sldNum" sz="quarter" idx="10"/>
          </p:nvPr>
        </p:nvSpPr>
        <p:spPr>
          <a:xfrm>
            <a:off x="6553200" y="6245225"/>
            <a:ext cx="2133600" cy="476250"/>
          </a:xfrm>
        </p:spPr>
        <p:txBody>
          <a:bodyPr lIns="91440" rIns="91440" anchor="t"/>
          <a:lstStyle>
            <a:lvl1pPr>
              <a:defRPr sz="1400">
                <a:solidFill>
                  <a:schemeClr val="tx1"/>
                </a:solidFill>
                <a:latin typeface="Times" pitchFamily="18" charset="0"/>
              </a:defRPr>
            </a:lvl1pPr>
          </a:lstStyle>
          <a:p>
            <a:pPr>
              <a:defRPr/>
            </a:pPr>
            <a:fld id="{F7C7C188-2789-449A-B36D-E3F5AED1E2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15725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800"/>
            </a:lvl1pPr>
            <a:lvl2pPr>
              <a:defRPr sz="1600"/>
            </a:lvl2pPr>
            <a:lvl3pPr>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89DC4E2-1C21-4621-969A-FE5083391CC9}" type="slidenum">
              <a:rPr lang="en-US"/>
              <a:pPr>
                <a:defRPr/>
              </a:pPr>
              <a:t>‹#›</a:t>
            </a:fld>
            <a:endParaRPr lang="en-US" dirty="0"/>
          </a:p>
        </p:txBody>
      </p:sp>
    </p:spTree>
    <p:extLst>
      <p:ext uri="{BB962C8B-B14F-4D97-AF65-F5344CB8AC3E}">
        <p14:creationId xmlns:p14="http://schemas.microsoft.com/office/powerpoint/2010/main" val="493408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60C374E3-72F4-4C18-9041-5D8E02FBDCB2}" type="slidenum">
              <a:rPr lang="en-US"/>
              <a:pPr>
                <a:defRPr/>
              </a:pPr>
              <a:t>‹#›</a:t>
            </a:fld>
            <a:endParaRPr lang="en-US" dirty="0"/>
          </a:p>
        </p:txBody>
      </p:sp>
    </p:spTree>
    <p:extLst>
      <p:ext uri="{BB962C8B-B14F-4D97-AF65-F5344CB8AC3E}">
        <p14:creationId xmlns:p14="http://schemas.microsoft.com/office/powerpoint/2010/main" val="4006625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C611413C-305F-471B-8B4A-2A278B653069}" type="slidenum">
              <a:rPr lang="en-US"/>
              <a:pPr>
                <a:defRPr/>
              </a:pPr>
              <a:t>‹#›</a:t>
            </a:fld>
            <a:endParaRPr lang="en-US" dirty="0"/>
          </a:p>
        </p:txBody>
      </p:sp>
    </p:spTree>
    <p:extLst>
      <p:ext uri="{BB962C8B-B14F-4D97-AF65-F5344CB8AC3E}">
        <p14:creationId xmlns:p14="http://schemas.microsoft.com/office/powerpoint/2010/main" val="2173457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27013" y="0"/>
            <a:ext cx="8516937" cy="1050925"/>
          </a:xfrm>
        </p:spPr>
        <p:txBody>
          <a:bodyPr/>
          <a:lstStyle/>
          <a:p>
            <a:r>
              <a:rPr lang="en-US"/>
              <a:t>Click to edit Master title style</a:t>
            </a:r>
          </a:p>
        </p:txBody>
      </p:sp>
      <p:sp>
        <p:nvSpPr>
          <p:cNvPr id="7" name="Rectangle 4"/>
          <p:cNvSpPr>
            <a:spLocks noGrp="1" noChangeArrowheads="1"/>
          </p:cNvSpPr>
          <p:nvPr>
            <p:ph type="sldNum" sz="quarter" idx="10"/>
          </p:nvPr>
        </p:nvSpPr>
        <p:spPr>
          <a:ln/>
        </p:spPr>
        <p:txBody>
          <a:bodyPr/>
          <a:lstStyle>
            <a:lvl1pPr>
              <a:defRPr/>
            </a:lvl1pPr>
          </a:lstStyle>
          <a:p>
            <a:pPr>
              <a:defRPr/>
            </a:pPr>
            <a:fld id="{213E998E-7C74-487E-9497-A8D15F49009E}" type="slidenum">
              <a:rPr lang="en-US"/>
              <a:pPr>
                <a:defRPr/>
              </a:pPr>
              <a:t>‹#›</a:t>
            </a:fld>
            <a:endParaRPr lang="en-US" dirty="0"/>
          </a:p>
        </p:txBody>
      </p:sp>
    </p:spTree>
    <p:extLst>
      <p:ext uri="{BB962C8B-B14F-4D97-AF65-F5344CB8AC3E}">
        <p14:creationId xmlns:p14="http://schemas.microsoft.com/office/powerpoint/2010/main" val="3876231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04B72CDB-FE6A-4B81-AB83-4401D8372270}" type="slidenum">
              <a:rPr lang="en-US"/>
              <a:pPr>
                <a:defRPr/>
              </a:pPr>
              <a:t>‹#›</a:t>
            </a:fld>
            <a:endParaRPr lang="en-US" dirty="0"/>
          </a:p>
        </p:txBody>
      </p:sp>
    </p:spTree>
    <p:extLst>
      <p:ext uri="{BB962C8B-B14F-4D97-AF65-F5344CB8AC3E}">
        <p14:creationId xmlns:p14="http://schemas.microsoft.com/office/powerpoint/2010/main" val="96944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800"/>
            </a:lvl1pPr>
            <a:lvl2pPr>
              <a:defRPr sz="1600"/>
            </a:lvl2pPr>
            <a:lvl3pPr>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89DC4E2-1C21-4621-969A-FE5083391CC9}" type="slidenum">
              <a:rPr lang="en-US"/>
              <a:pPr>
                <a:defRPr/>
              </a:pPr>
              <a:t>‹#›</a:t>
            </a:fld>
            <a:endParaRPr lang="en-US" dirty="0"/>
          </a:p>
        </p:txBody>
      </p:sp>
    </p:spTree>
    <p:extLst>
      <p:ext uri="{BB962C8B-B14F-4D97-AF65-F5344CB8AC3E}">
        <p14:creationId xmlns:p14="http://schemas.microsoft.com/office/powerpoint/2010/main" val="493408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F624F6A-DD43-4044-B70B-F8223F638584}" type="slidenum">
              <a:rPr lang="en-US"/>
              <a:pPr>
                <a:defRPr/>
              </a:pPr>
              <a:t>‹#›</a:t>
            </a:fld>
            <a:endParaRPr lang="en-US" dirty="0"/>
          </a:p>
        </p:txBody>
      </p:sp>
    </p:spTree>
    <p:extLst>
      <p:ext uri="{BB962C8B-B14F-4D97-AF65-F5344CB8AC3E}">
        <p14:creationId xmlns:p14="http://schemas.microsoft.com/office/powerpoint/2010/main" val="244006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11F6428-A93C-4AD5-8081-D60C19C24662}" type="slidenum">
              <a:rPr lang="en-US"/>
              <a:pPr>
                <a:defRPr/>
              </a:pPr>
              <a:t>‹#›</a:t>
            </a:fld>
            <a:endParaRPr lang="en-US" dirty="0"/>
          </a:p>
        </p:txBody>
      </p:sp>
    </p:spTree>
    <p:extLst>
      <p:ext uri="{BB962C8B-B14F-4D97-AF65-F5344CB8AC3E}">
        <p14:creationId xmlns:p14="http://schemas.microsoft.com/office/powerpoint/2010/main" val="2770244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5518518-897E-4EB7-8E6F-DA724D3178FC}" type="slidenum">
              <a:rPr lang="en-US"/>
              <a:pPr>
                <a:defRPr/>
              </a:pPr>
              <a:t>‹#›</a:t>
            </a:fld>
            <a:endParaRPr lang="en-US" dirty="0"/>
          </a:p>
        </p:txBody>
      </p:sp>
    </p:spTree>
    <p:extLst>
      <p:ext uri="{BB962C8B-B14F-4D97-AF65-F5344CB8AC3E}">
        <p14:creationId xmlns:p14="http://schemas.microsoft.com/office/powerpoint/2010/main" val="2792842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76BBEB33-60FF-4193-AB6A-B7FFA146776F}" type="slidenum">
              <a:rPr lang="en-US"/>
              <a:pPr>
                <a:defRPr/>
              </a:pPr>
              <a:t>‹#›</a:t>
            </a:fld>
            <a:endParaRPr lang="en-US" dirty="0"/>
          </a:p>
        </p:txBody>
      </p:sp>
    </p:spTree>
    <p:extLst>
      <p:ext uri="{BB962C8B-B14F-4D97-AF65-F5344CB8AC3E}">
        <p14:creationId xmlns:p14="http://schemas.microsoft.com/office/powerpoint/2010/main" val="1361626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0"/>
            <a:ext cx="2128837"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7013" y="0"/>
            <a:ext cx="62357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CB7ABC7-2B6F-4D75-808B-A90B8BD769B4}" type="slidenum">
              <a:rPr lang="en-US"/>
              <a:pPr>
                <a:defRPr/>
              </a:pPr>
              <a:t>‹#›</a:t>
            </a:fld>
            <a:endParaRPr lang="en-US" dirty="0"/>
          </a:p>
        </p:txBody>
      </p:sp>
    </p:spTree>
    <p:extLst>
      <p:ext uri="{BB962C8B-B14F-4D97-AF65-F5344CB8AC3E}">
        <p14:creationId xmlns:p14="http://schemas.microsoft.com/office/powerpoint/2010/main" val="1583233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5913" y="254000"/>
            <a:ext cx="8218487" cy="1050925"/>
          </a:xfrm>
        </p:spPr>
        <p:txBody>
          <a:bodyPr/>
          <a:lstStyle/>
          <a:p>
            <a:r>
              <a:rPr lang="en-US"/>
              <a:t>Click to edit Master title style</a:t>
            </a:r>
          </a:p>
        </p:txBody>
      </p:sp>
      <p:sp>
        <p:nvSpPr>
          <p:cNvPr id="3" name="Text Placeholder 2"/>
          <p:cNvSpPr>
            <a:spLocks noGrp="1"/>
          </p:cNvSpPr>
          <p:nvPr>
            <p:ph type="body" sz="half" idx="1"/>
          </p:nvPr>
        </p:nvSpPr>
        <p:spPr>
          <a:xfrm>
            <a:off x="304800" y="12954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2954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p:txBody>
          <a:bodyPr/>
          <a:lstStyle>
            <a:lvl1pPr>
              <a:defRPr/>
            </a:lvl1pPr>
          </a:lstStyle>
          <a:p>
            <a:pPr>
              <a:defRPr/>
            </a:pPr>
            <a:fld id="{36E4637D-E29B-4E82-864D-030AAD15DC46}" type="slidenum">
              <a:rPr lang="en-US"/>
              <a:pPr>
                <a:defRPr/>
              </a:pPr>
              <a:t>‹#›</a:t>
            </a:fld>
            <a:endParaRPr lang="en-US" dirty="0"/>
          </a:p>
        </p:txBody>
      </p:sp>
    </p:spTree>
    <p:extLst>
      <p:ext uri="{BB962C8B-B14F-4D97-AF65-F5344CB8AC3E}">
        <p14:creationId xmlns:p14="http://schemas.microsoft.com/office/powerpoint/2010/main" val="325632763"/>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5913" y="254000"/>
            <a:ext cx="8218487" cy="1050925"/>
          </a:xfrm>
        </p:spPr>
        <p:txBody>
          <a:bodyPr/>
          <a:lstStyle/>
          <a:p>
            <a:r>
              <a:rPr lang="en-US"/>
              <a:t>Click to edit Master title style</a:t>
            </a:r>
          </a:p>
        </p:txBody>
      </p:sp>
      <p:sp>
        <p:nvSpPr>
          <p:cNvPr id="3" name="Table Placeholder 2"/>
          <p:cNvSpPr>
            <a:spLocks noGrp="1"/>
          </p:cNvSpPr>
          <p:nvPr>
            <p:ph type="tbl" idx="1"/>
          </p:nvPr>
        </p:nvSpPr>
        <p:spPr>
          <a:xfrm>
            <a:off x="304800" y="1295400"/>
            <a:ext cx="8229600" cy="4038600"/>
          </a:xfrm>
        </p:spPr>
        <p:txBody>
          <a:bodyPr/>
          <a:lstStyle/>
          <a:p>
            <a:pPr lvl="0"/>
            <a:endParaRPr lang="en-US" noProof="0" dirty="0"/>
          </a:p>
        </p:txBody>
      </p:sp>
      <p:sp>
        <p:nvSpPr>
          <p:cNvPr id="4" name="Rectangle 3"/>
          <p:cNvSpPr>
            <a:spLocks noGrp="1" noChangeArrowheads="1"/>
          </p:cNvSpPr>
          <p:nvPr>
            <p:ph type="sldNum" sz="quarter" idx="10"/>
          </p:nvPr>
        </p:nvSpPr>
        <p:spPr/>
        <p:txBody>
          <a:bodyPr/>
          <a:lstStyle>
            <a:lvl1pPr>
              <a:defRPr/>
            </a:lvl1pPr>
          </a:lstStyle>
          <a:p>
            <a:pPr>
              <a:defRPr/>
            </a:pPr>
            <a:fld id="{21CF3E43-1479-4CC2-967A-CD58D489F011}" type="slidenum">
              <a:rPr lang="en-US"/>
              <a:pPr>
                <a:defRPr/>
              </a:pPr>
              <a:t>‹#›</a:t>
            </a:fld>
            <a:endParaRPr lang="en-US" dirty="0"/>
          </a:p>
        </p:txBody>
      </p:sp>
    </p:spTree>
    <p:extLst>
      <p:ext uri="{BB962C8B-B14F-4D97-AF65-F5344CB8AC3E}">
        <p14:creationId xmlns:p14="http://schemas.microsoft.com/office/powerpoint/2010/main" val="1590635837"/>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800"/>
            </a:lvl1pPr>
            <a:lvl2pPr>
              <a:defRPr sz="1600"/>
            </a:lvl2pPr>
            <a:lvl3pPr>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89DC4E2-1C21-4621-969A-FE5083391CC9}" type="slidenum">
              <a:rPr lang="en-US"/>
              <a:pPr>
                <a:defRPr/>
              </a:pPr>
              <a:t>‹#›</a:t>
            </a:fld>
            <a:endParaRPr lang="en-US" dirty="0"/>
          </a:p>
        </p:txBody>
      </p:sp>
      <p:sp>
        <p:nvSpPr>
          <p:cNvPr id="6" name="Content Placeholder 5"/>
          <p:cNvSpPr>
            <a:spLocks noGrp="1"/>
          </p:cNvSpPr>
          <p:nvPr>
            <p:ph sz="quarter" idx="11"/>
          </p:nvPr>
        </p:nvSpPr>
        <p:spPr>
          <a:xfrm>
            <a:off x="8743950" y="6553200"/>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3380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Picture1"/>
          <p:cNvPicPr>
            <a:picLocks noChangeAspect="1" noChangeArrowheads="1"/>
          </p:cNvPicPr>
          <p:nvPr/>
        </p:nvPicPr>
        <p:blipFill>
          <a:blip r:embed="rId2">
            <a:extLst>
              <a:ext uri="{28A0092B-C50C-407E-A947-70E740481C1C}">
                <a14:useLocalDpi xmlns:a14="http://schemas.microsoft.com/office/drawing/2010/main" val="0"/>
              </a:ext>
            </a:extLst>
          </a:blip>
          <a:srcRect r="19588" b="36429"/>
          <a:stretch>
            <a:fillRect/>
          </a:stretch>
        </p:blipFill>
        <p:spPr bwMode="auto">
          <a:xfrm>
            <a:off x="4803775" y="3532188"/>
            <a:ext cx="4340225"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blackWhite">
          <a:xfrm>
            <a:off x="4763" y="0"/>
            <a:ext cx="9139237" cy="1371600"/>
          </a:xfrm>
          <a:prstGeom prst="rect">
            <a:avLst/>
          </a:prstGeom>
          <a:solidFill>
            <a:srgbClr val="3366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FFFFFF"/>
              </a:solidFill>
            </a:endParaRPr>
          </a:p>
        </p:txBody>
      </p:sp>
      <p:sp>
        <p:nvSpPr>
          <p:cNvPr id="6" name="Rectangle 7"/>
          <p:cNvSpPr>
            <a:spLocks noChangeArrowheads="1"/>
          </p:cNvSpPr>
          <p:nvPr/>
        </p:nvSpPr>
        <p:spPr bwMode="black">
          <a:xfrm>
            <a:off x="2322513" y="685800"/>
            <a:ext cx="2654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marL="342900" indent="-342900"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lnSpc>
                <a:spcPct val="98000"/>
              </a:lnSpc>
              <a:spcBef>
                <a:spcPct val="20000"/>
              </a:spcBef>
              <a:spcAft>
                <a:spcPct val="0"/>
              </a:spcAft>
              <a:defRPr/>
            </a:pPr>
            <a:r>
              <a:rPr lang="en-US" altLang="en-US" sz="4800" dirty="0">
                <a:solidFill>
                  <a:srgbClr val="FFFFFF"/>
                </a:solidFill>
                <a:latin typeface="Times New Roman" pitchFamily="18" charset="0"/>
                <a:cs typeface="Times New Roman" pitchFamily="18" charset="0"/>
              </a:rPr>
              <a:t>FEMA</a:t>
            </a:r>
          </a:p>
        </p:txBody>
      </p:sp>
      <p:pic>
        <p:nvPicPr>
          <p:cNvPr id="7" name="Picture 8" descr="800px-FEMA_logo"/>
          <p:cNvPicPr>
            <a:picLocks noChangeAspect="1" noChangeArrowheads="1"/>
          </p:cNvPicPr>
          <p:nvPr/>
        </p:nvPicPr>
        <p:blipFill>
          <a:blip r:embed="rId3">
            <a:extLst>
              <a:ext uri="{28A0092B-C50C-407E-A947-70E740481C1C}">
                <a14:useLocalDpi xmlns:a14="http://schemas.microsoft.com/office/drawing/2010/main" val="0"/>
              </a:ext>
            </a:extLst>
          </a:blip>
          <a:srcRect r="63330"/>
          <a:stretch>
            <a:fillRect/>
          </a:stretch>
        </p:blipFill>
        <p:spPr bwMode="auto">
          <a:xfrm>
            <a:off x="225425" y="238125"/>
            <a:ext cx="1909763"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ChangeArrowheads="1"/>
          </p:cNvSpPr>
          <p:nvPr/>
        </p:nvSpPr>
        <p:spPr bwMode="blackWhite">
          <a:xfrm>
            <a:off x="4763" y="6096000"/>
            <a:ext cx="9139237" cy="838200"/>
          </a:xfrm>
          <a:prstGeom prst="rect">
            <a:avLst/>
          </a:prstGeom>
          <a:solidFill>
            <a:srgbClr val="3366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FFFFFF"/>
              </a:solidFill>
            </a:endParaRPr>
          </a:p>
        </p:txBody>
      </p:sp>
      <p:sp>
        <p:nvSpPr>
          <p:cNvPr id="9" name="Rectangle 10"/>
          <p:cNvSpPr>
            <a:spLocks noChangeArrowheads="1"/>
          </p:cNvSpPr>
          <p:nvPr/>
        </p:nvSpPr>
        <p:spPr bwMode="black">
          <a:xfrm>
            <a:off x="2338388" y="1384300"/>
            <a:ext cx="5592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0" bIns="19050" anchor="ctr"/>
          <a:lstStyle>
            <a:lvl1pPr marL="342900" indent="-342900"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lnSpc>
                <a:spcPct val="98000"/>
              </a:lnSpc>
              <a:spcBef>
                <a:spcPct val="20000"/>
              </a:spcBef>
              <a:spcAft>
                <a:spcPct val="0"/>
              </a:spcAft>
              <a:defRPr/>
            </a:pPr>
            <a:r>
              <a:rPr lang="en-US" altLang="en-US" sz="2000" dirty="0">
                <a:solidFill>
                  <a:srgbClr val="800000"/>
                </a:solidFill>
                <a:latin typeface="Times New Roman" pitchFamily="18" charset="0"/>
                <a:cs typeface="Times New Roman" pitchFamily="18" charset="0"/>
              </a:rPr>
              <a:t>GRANT PROGRAMS DIRECTORATE</a:t>
            </a:r>
          </a:p>
        </p:txBody>
      </p:sp>
      <p:sp>
        <p:nvSpPr>
          <p:cNvPr id="6146" name="Rectangle 2"/>
          <p:cNvSpPr>
            <a:spLocks noGrp="1" noChangeArrowheads="1"/>
          </p:cNvSpPr>
          <p:nvPr>
            <p:ph type="ctrTitle"/>
          </p:nvPr>
        </p:nvSpPr>
        <p:spPr>
          <a:xfrm>
            <a:off x="458788" y="2486025"/>
            <a:ext cx="5484812" cy="701675"/>
          </a:xfrm>
        </p:spPr>
        <p:txBody>
          <a:bodyPr/>
          <a:lstStyle>
            <a:lvl1pPr algn="ctr">
              <a:defRPr sz="2800">
                <a:latin typeface="Times New Roman" pitchFamily="18" charset="0"/>
              </a:defRPr>
            </a:lvl1pPr>
          </a:lstStyle>
          <a:p>
            <a:r>
              <a:rPr lang="en-US"/>
              <a:t>Click to edit Master title style</a:t>
            </a:r>
          </a:p>
        </p:txBody>
      </p:sp>
      <p:sp>
        <p:nvSpPr>
          <p:cNvPr id="6147" name="Rectangle 3"/>
          <p:cNvSpPr>
            <a:spLocks noGrp="1" noChangeArrowheads="1"/>
          </p:cNvSpPr>
          <p:nvPr>
            <p:ph type="subTitle" idx="1"/>
          </p:nvPr>
        </p:nvSpPr>
        <p:spPr>
          <a:xfrm>
            <a:off x="687388" y="3276600"/>
            <a:ext cx="3656012" cy="609600"/>
          </a:xfrm>
        </p:spPr>
        <p:txBody>
          <a:bodyPr/>
          <a:lstStyle>
            <a:lvl1pPr marL="0" indent="0" algn="ctr">
              <a:buFont typeface="Wingdings" pitchFamily="2" charset="2"/>
              <a:buNone/>
              <a:defRPr b="1">
                <a:solidFill>
                  <a:srgbClr val="333333"/>
                </a:solidFill>
                <a:latin typeface="Times New Roman" pitchFamily="18" charset="0"/>
              </a:defRPr>
            </a:lvl1pPr>
          </a:lstStyle>
          <a:p>
            <a:r>
              <a:rPr lang="en-US"/>
              <a:t>Click to edit Master subtitle style</a:t>
            </a:r>
          </a:p>
        </p:txBody>
      </p:sp>
      <p:sp>
        <p:nvSpPr>
          <p:cNvPr id="10" name="Rectangle 4"/>
          <p:cNvSpPr>
            <a:spLocks noGrp="1" noChangeArrowheads="1"/>
          </p:cNvSpPr>
          <p:nvPr>
            <p:ph type="sldNum" sz="quarter" idx="10"/>
          </p:nvPr>
        </p:nvSpPr>
        <p:spPr>
          <a:xfrm>
            <a:off x="6553200" y="6245225"/>
            <a:ext cx="2133600" cy="476250"/>
          </a:xfrm>
        </p:spPr>
        <p:txBody>
          <a:bodyPr lIns="91440" rIns="91440" anchor="t"/>
          <a:lstStyle>
            <a:lvl1pPr>
              <a:defRPr sz="1400">
                <a:solidFill>
                  <a:schemeClr val="tx1"/>
                </a:solidFill>
                <a:latin typeface="Times" pitchFamily="18" charset="0"/>
              </a:defRPr>
            </a:lvl1pPr>
          </a:lstStyle>
          <a:p>
            <a:pPr>
              <a:defRPr/>
            </a:pPr>
            <a:fld id="{F7C7C188-2789-449A-B36D-E3F5AED1E2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58649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800"/>
            </a:lvl1pPr>
            <a:lvl2pPr>
              <a:defRPr sz="1600"/>
            </a:lvl2pPr>
            <a:lvl3pPr>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89DC4E2-1C21-4621-969A-FE5083391CC9}" type="slidenum">
              <a:rPr lang="en-US"/>
              <a:pPr>
                <a:defRPr/>
              </a:pPr>
              <a:t>‹#›</a:t>
            </a:fld>
            <a:endParaRPr lang="en-US" dirty="0"/>
          </a:p>
        </p:txBody>
      </p:sp>
    </p:spTree>
    <p:extLst>
      <p:ext uri="{BB962C8B-B14F-4D97-AF65-F5344CB8AC3E}">
        <p14:creationId xmlns:p14="http://schemas.microsoft.com/office/powerpoint/2010/main" val="108243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60C374E3-72F4-4C18-9041-5D8E02FBDCB2}" type="slidenum">
              <a:rPr lang="en-US"/>
              <a:pPr>
                <a:defRPr/>
              </a:pPr>
              <a:t>‹#›</a:t>
            </a:fld>
            <a:endParaRPr lang="en-US" dirty="0"/>
          </a:p>
        </p:txBody>
      </p:sp>
    </p:spTree>
    <p:extLst>
      <p:ext uri="{BB962C8B-B14F-4D97-AF65-F5344CB8AC3E}">
        <p14:creationId xmlns:p14="http://schemas.microsoft.com/office/powerpoint/2010/main" val="4006625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60C374E3-72F4-4C18-9041-5D8E02FBDCB2}" type="slidenum">
              <a:rPr lang="en-US"/>
              <a:pPr>
                <a:defRPr/>
              </a:pPr>
              <a:t>‹#›</a:t>
            </a:fld>
            <a:endParaRPr lang="en-US" dirty="0"/>
          </a:p>
        </p:txBody>
      </p:sp>
    </p:spTree>
    <p:extLst>
      <p:ext uri="{BB962C8B-B14F-4D97-AF65-F5344CB8AC3E}">
        <p14:creationId xmlns:p14="http://schemas.microsoft.com/office/powerpoint/2010/main" val="2617312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C611413C-305F-471B-8B4A-2A278B653069}" type="slidenum">
              <a:rPr lang="en-US"/>
              <a:pPr>
                <a:defRPr/>
              </a:pPr>
              <a:t>‹#›</a:t>
            </a:fld>
            <a:endParaRPr lang="en-US" dirty="0"/>
          </a:p>
        </p:txBody>
      </p:sp>
    </p:spTree>
    <p:extLst>
      <p:ext uri="{BB962C8B-B14F-4D97-AF65-F5344CB8AC3E}">
        <p14:creationId xmlns:p14="http://schemas.microsoft.com/office/powerpoint/2010/main" val="1692280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27013" y="0"/>
            <a:ext cx="8516937" cy="1050925"/>
          </a:xfrm>
        </p:spPr>
        <p:txBody>
          <a:bodyPr/>
          <a:lstStyle/>
          <a:p>
            <a:r>
              <a:rPr lang="en-US"/>
              <a:t>Click to edit Master title style</a:t>
            </a:r>
          </a:p>
        </p:txBody>
      </p:sp>
      <p:sp>
        <p:nvSpPr>
          <p:cNvPr id="7" name="Rectangle 4"/>
          <p:cNvSpPr>
            <a:spLocks noGrp="1" noChangeArrowheads="1"/>
          </p:cNvSpPr>
          <p:nvPr>
            <p:ph type="sldNum" sz="quarter" idx="10"/>
          </p:nvPr>
        </p:nvSpPr>
        <p:spPr>
          <a:ln/>
        </p:spPr>
        <p:txBody>
          <a:bodyPr/>
          <a:lstStyle>
            <a:lvl1pPr>
              <a:defRPr/>
            </a:lvl1pPr>
          </a:lstStyle>
          <a:p>
            <a:pPr>
              <a:defRPr/>
            </a:pPr>
            <a:fld id="{213E998E-7C74-487E-9497-A8D15F49009E}" type="slidenum">
              <a:rPr lang="en-US"/>
              <a:pPr>
                <a:defRPr/>
              </a:pPr>
              <a:t>‹#›</a:t>
            </a:fld>
            <a:endParaRPr lang="en-US" dirty="0"/>
          </a:p>
        </p:txBody>
      </p:sp>
    </p:spTree>
    <p:extLst>
      <p:ext uri="{BB962C8B-B14F-4D97-AF65-F5344CB8AC3E}">
        <p14:creationId xmlns:p14="http://schemas.microsoft.com/office/powerpoint/2010/main" val="2858513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04B72CDB-FE6A-4B81-AB83-4401D8372270}" type="slidenum">
              <a:rPr lang="en-US"/>
              <a:pPr>
                <a:defRPr/>
              </a:pPr>
              <a:t>‹#›</a:t>
            </a:fld>
            <a:endParaRPr lang="en-US" dirty="0"/>
          </a:p>
        </p:txBody>
      </p:sp>
    </p:spTree>
    <p:extLst>
      <p:ext uri="{BB962C8B-B14F-4D97-AF65-F5344CB8AC3E}">
        <p14:creationId xmlns:p14="http://schemas.microsoft.com/office/powerpoint/2010/main" val="1290855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F624F6A-DD43-4044-B70B-F8223F638584}" type="slidenum">
              <a:rPr lang="en-US"/>
              <a:pPr>
                <a:defRPr/>
              </a:pPr>
              <a:t>‹#›</a:t>
            </a:fld>
            <a:endParaRPr lang="en-US" dirty="0"/>
          </a:p>
        </p:txBody>
      </p:sp>
    </p:spTree>
    <p:extLst>
      <p:ext uri="{BB962C8B-B14F-4D97-AF65-F5344CB8AC3E}">
        <p14:creationId xmlns:p14="http://schemas.microsoft.com/office/powerpoint/2010/main" val="2107383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11F6428-A93C-4AD5-8081-D60C19C24662}" type="slidenum">
              <a:rPr lang="en-US"/>
              <a:pPr>
                <a:defRPr/>
              </a:pPr>
              <a:t>‹#›</a:t>
            </a:fld>
            <a:endParaRPr lang="en-US" dirty="0"/>
          </a:p>
        </p:txBody>
      </p:sp>
    </p:spTree>
    <p:extLst>
      <p:ext uri="{BB962C8B-B14F-4D97-AF65-F5344CB8AC3E}">
        <p14:creationId xmlns:p14="http://schemas.microsoft.com/office/powerpoint/2010/main" val="1802829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5518518-897E-4EB7-8E6F-DA724D3178FC}" type="slidenum">
              <a:rPr lang="en-US"/>
              <a:pPr>
                <a:defRPr/>
              </a:pPr>
              <a:t>‹#›</a:t>
            </a:fld>
            <a:endParaRPr lang="en-US" dirty="0"/>
          </a:p>
        </p:txBody>
      </p:sp>
    </p:spTree>
    <p:extLst>
      <p:ext uri="{BB962C8B-B14F-4D97-AF65-F5344CB8AC3E}">
        <p14:creationId xmlns:p14="http://schemas.microsoft.com/office/powerpoint/2010/main" val="3114931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76BBEB33-60FF-4193-AB6A-B7FFA146776F}" type="slidenum">
              <a:rPr lang="en-US"/>
              <a:pPr>
                <a:defRPr/>
              </a:pPr>
              <a:t>‹#›</a:t>
            </a:fld>
            <a:endParaRPr lang="en-US" dirty="0"/>
          </a:p>
        </p:txBody>
      </p:sp>
    </p:spTree>
    <p:extLst>
      <p:ext uri="{BB962C8B-B14F-4D97-AF65-F5344CB8AC3E}">
        <p14:creationId xmlns:p14="http://schemas.microsoft.com/office/powerpoint/2010/main" val="14092175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0"/>
            <a:ext cx="2128837"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7013" y="0"/>
            <a:ext cx="62357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CB7ABC7-2B6F-4D75-808B-A90B8BD769B4}" type="slidenum">
              <a:rPr lang="en-US"/>
              <a:pPr>
                <a:defRPr/>
              </a:pPr>
              <a:t>‹#›</a:t>
            </a:fld>
            <a:endParaRPr lang="en-US" dirty="0"/>
          </a:p>
        </p:txBody>
      </p:sp>
    </p:spTree>
    <p:extLst>
      <p:ext uri="{BB962C8B-B14F-4D97-AF65-F5344CB8AC3E}">
        <p14:creationId xmlns:p14="http://schemas.microsoft.com/office/powerpoint/2010/main" val="2412338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5913" y="254000"/>
            <a:ext cx="8218487" cy="1050925"/>
          </a:xfrm>
        </p:spPr>
        <p:txBody>
          <a:bodyPr/>
          <a:lstStyle/>
          <a:p>
            <a:r>
              <a:rPr lang="en-US"/>
              <a:t>Click to edit Master title style</a:t>
            </a:r>
          </a:p>
        </p:txBody>
      </p:sp>
      <p:sp>
        <p:nvSpPr>
          <p:cNvPr id="3" name="Text Placeholder 2"/>
          <p:cNvSpPr>
            <a:spLocks noGrp="1"/>
          </p:cNvSpPr>
          <p:nvPr>
            <p:ph type="body" sz="half" idx="1"/>
          </p:nvPr>
        </p:nvSpPr>
        <p:spPr>
          <a:xfrm>
            <a:off x="304800" y="12954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2954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p:txBody>
          <a:bodyPr/>
          <a:lstStyle>
            <a:lvl1pPr>
              <a:defRPr/>
            </a:lvl1pPr>
          </a:lstStyle>
          <a:p>
            <a:pPr>
              <a:defRPr/>
            </a:pPr>
            <a:fld id="{36E4637D-E29B-4E82-864D-030AAD15DC46}" type="slidenum">
              <a:rPr lang="en-US"/>
              <a:pPr>
                <a:defRPr/>
              </a:pPr>
              <a:t>‹#›</a:t>
            </a:fld>
            <a:endParaRPr lang="en-US" dirty="0"/>
          </a:p>
        </p:txBody>
      </p:sp>
    </p:spTree>
    <p:extLst>
      <p:ext uri="{BB962C8B-B14F-4D97-AF65-F5344CB8AC3E}">
        <p14:creationId xmlns:p14="http://schemas.microsoft.com/office/powerpoint/2010/main" val="379633781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C611413C-305F-471B-8B4A-2A278B653069}" type="slidenum">
              <a:rPr lang="en-US"/>
              <a:pPr>
                <a:defRPr/>
              </a:pPr>
              <a:t>‹#›</a:t>
            </a:fld>
            <a:endParaRPr lang="en-US" dirty="0"/>
          </a:p>
        </p:txBody>
      </p:sp>
    </p:spTree>
    <p:extLst>
      <p:ext uri="{BB962C8B-B14F-4D97-AF65-F5344CB8AC3E}">
        <p14:creationId xmlns:p14="http://schemas.microsoft.com/office/powerpoint/2010/main" val="2173457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5913" y="254000"/>
            <a:ext cx="8218487" cy="1050925"/>
          </a:xfrm>
        </p:spPr>
        <p:txBody>
          <a:bodyPr/>
          <a:lstStyle/>
          <a:p>
            <a:r>
              <a:rPr lang="en-US"/>
              <a:t>Click to edit Master title style</a:t>
            </a:r>
          </a:p>
        </p:txBody>
      </p:sp>
      <p:sp>
        <p:nvSpPr>
          <p:cNvPr id="3" name="Table Placeholder 2"/>
          <p:cNvSpPr>
            <a:spLocks noGrp="1"/>
          </p:cNvSpPr>
          <p:nvPr>
            <p:ph type="tbl" idx="1"/>
          </p:nvPr>
        </p:nvSpPr>
        <p:spPr>
          <a:xfrm>
            <a:off x="304800" y="1295400"/>
            <a:ext cx="8229600" cy="4038600"/>
          </a:xfrm>
        </p:spPr>
        <p:txBody>
          <a:bodyPr/>
          <a:lstStyle/>
          <a:p>
            <a:pPr lvl="0"/>
            <a:endParaRPr lang="en-US" noProof="0" dirty="0"/>
          </a:p>
        </p:txBody>
      </p:sp>
      <p:sp>
        <p:nvSpPr>
          <p:cNvPr id="4" name="Rectangle 3"/>
          <p:cNvSpPr>
            <a:spLocks noGrp="1" noChangeArrowheads="1"/>
          </p:cNvSpPr>
          <p:nvPr>
            <p:ph type="sldNum" sz="quarter" idx="10"/>
          </p:nvPr>
        </p:nvSpPr>
        <p:spPr/>
        <p:txBody>
          <a:bodyPr/>
          <a:lstStyle>
            <a:lvl1pPr>
              <a:defRPr/>
            </a:lvl1pPr>
          </a:lstStyle>
          <a:p>
            <a:pPr>
              <a:defRPr/>
            </a:pPr>
            <a:fld id="{21CF3E43-1479-4CC2-967A-CD58D489F011}" type="slidenum">
              <a:rPr lang="en-US"/>
              <a:pPr>
                <a:defRPr/>
              </a:pPr>
              <a:t>‹#›</a:t>
            </a:fld>
            <a:endParaRPr lang="en-US" dirty="0"/>
          </a:p>
        </p:txBody>
      </p:sp>
    </p:spTree>
    <p:extLst>
      <p:ext uri="{BB962C8B-B14F-4D97-AF65-F5344CB8AC3E}">
        <p14:creationId xmlns:p14="http://schemas.microsoft.com/office/powerpoint/2010/main" val="3088580912"/>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Picture1"/>
          <p:cNvPicPr>
            <a:picLocks noChangeAspect="1" noChangeArrowheads="1"/>
          </p:cNvPicPr>
          <p:nvPr/>
        </p:nvPicPr>
        <p:blipFill>
          <a:blip r:embed="rId2">
            <a:extLst>
              <a:ext uri="{28A0092B-C50C-407E-A947-70E740481C1C}">
                <a14:useLocalDpi xmlns:a14="http://schemas.microsoft.com/office/drawing/2010/main" val="0"/>
              </a:ext>
            </a:extLst>
          </a:blip>
          <a:srcRect r="19588" b="36429"/>
          <a:stretch>
            <a:fillRect/>
          </a:stretch>
        </p:blipFill>
        <p:spPr bwMode="auto">
          <a:xfrm>
            <a:off x="4803775" y="3532188"/>
            <a:ext cx="4340225"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blackWhite">
          <a:xfrm>
            <a:off x="4763" y="0"/>
            <a:ext cx="9139237" cy="1371600"/>
          </a:xfrm>
          <a:prstGeom prst="rect">
            <a:avLst/>
          </a:prstGeom>
          <a:solidFill>
            <a:srgbClr val="3366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FFFFFF"/>
              </a:solidFill>
            </a:endParaRPr>
          </a:p>
        </p:txBody>
      </p:sp>
      <p:sp>
        <p:nvSpPr>
          <p:cNvPr id="6" name="Rectangle 7"/>
          <p:cNvSpPr>
            <a:spLocks noChangeArrowheads="1"/>
          </p:cNvSpPr>
          <p:nvPr/>
        </p:nvSpPr>
        <p:spPr bwMode="black">
          <a:xfrm>
            <a:off x="2322513" y="685800"/>
            <a:ext cx="2654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marL="342900" indent="-342900"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lnSpc>
                <a:spcPct val="98000"/>
              </a:lnSpc>
              <a:spcBef>
                <a:spcPct val="20000"/>
              </a:spcBef>
              <a:spcAft>
                <a:spcPct val="0"/>
              </a:spcAft>
              <a:defRPr/>
            </a:pPr>
            <a:r>
              <a:rPr lang="en-US" altLang="en-US" sz="4800" dirty="0">
                <a:solidFill>
                  <a:srgbClr val="FFFFFF"/>
                </a:solidFill>
                <a:latin typeface="Times New Roman" pitchFamily="18" charset="0"/>
                <a:cs typeface="Times New Roman" pitchFamily="18" charset="0"/>
              </a:rPr>
              <a:t>FEMA</a:t>
            </a:r>
          </a:p>
        </p:txBody>
      </p:sp>
      <p:pic>
        <p:nvPicPr>
          <p:cNvPr id="7" name="Picture 8" descr="800px-FEMA_logo"/>
          <p:cNvPicPr>
            <a:picLocks noChangeAspect="1" noChangeArrowheads="1"/>
          </p:cNvPicPr>
          <p:nvPr/>
        </p:nvPicPr>
        <p:blipFill>
          <a:blip r:embed="rId3">
            <a:extLst>
              <a:ext uri="{28A0092B-C50C-407E-A947-70E740481C1C}">
                <a14:useLocalDpi xmlns:a14="http://schemas.microsoft.com/office/drawing/2010/main" val="0"/>
              </a:ext>
            </a:extLst>
          </a:blip>
          <a:srcRect r="63330"/>
          <a:stretch>
            <a:fillRect/>
          </a:stretch>
        </p:blipFill>
        <p:spPr bwMode="auto">
          <a:xfrm>
            <a:off x="225425" y="238125"/>
            <a:ext cx="1909763"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ChangeArrowheads="1"/>
          </p:cNvSpPr>
          <p:nvPr/>
        </p:nvSpPr>
        <p:spPr bwMode="blackWhite">
          <a:xfrm>
            <a:off x="4763" y="6096000"/>
            <a:ext cx="9139237" cy="838200"/>
          </a:xfrm>
          <a:prstGeom prst="rect">
            <a:avLst/>
          </a:prstGeom>
          <a:solidFill>
            <a:srgbClr val="3366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FFFFFF"/>
              </a:solidFill>
            </a:endParaRPr>
          </a:p>
        </p:txBody>
      </p:sp>
      <p:sp>
        <p:nvSpPr>
          <p:cNvPr id="9" name="Rectangle 10"/>
          <p:cNvSpPr>
            <a:spLocks noChangeArrowheads="1"/>
          </p:cNvSpPr>
          <p:nvPr/>
        </p:nvSpPr>
        <p:spPr bwMode="black">
          <a:xfrm>
            <a:off x="2338388" y="1384300"/>
            <a:ext cx="5592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0" bIns="19050" anchor="ctr"/>
          <a:lstStyle>
            <a:lvl1pPr marL="342900" indent="-342900"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lnSpc>
                <a:spcPct val="98000"/>
              </a:lnSpc>
              <a:spcBef>
                <a:spcPct val="20000"/>
              </a:spcBef>
              <a:spcAft>
                <a:spcPct val="0"/>
              </a:spcAft>
              <a:defRPr/>
            </a:pPr>
            <a:r>
              <a:rPr lang="en-US" altLang="en-US" sz="2000" dirty="0">
                <a:solidFill>
                  <a:srgbClr val="800000"/>
                </a:solidFill>
                <a:latin typeface="Times New Roman" pitchFamily="18" charset="0"/>
                <a:cs typeface="Times New Roman" pitchFamily="18" charset="0"/>
              </a:rPr>
              <a:t>GRANT PROGRAMS DIRECTORATE</a:t>
            </a:r>
          </a:p>
        </p:txBody>
      </p:sp>
      <p:sp>
        <p:nvSpPr>
          <p:cNvPr id="6146" name="Rectangle 2"/>
          <p:cNvSpPr>
            <a:spLocks noGrp="1" noChangeArrowheads="1"/>
          </p:cNvSpPr>
          <p:nvPr>
            <p:ph type="ctrTitle"/>
          </p:nvPr>
        </p:nvSpPr>
        <p:spPr>
          <a:xfrm>
            <a:off x="458788" y="2486025"/>
            <a:ext cx="5484812" cy="701675"/>
          </a:xfrm>
        </p:spPr>
        <p:txBody>
          <a:bodyPr/>
          <a:lstStyle>
            <a:lvl1pPr algn="ctr">
              <a:defRPr sz="2800">
                <a:latin typeface="Times New Roman" pitchFamily="18" charset="0"/>
              </a:defRPr>
            </a:lvl1pPr>
          </a:lstStyle>
          <a:p>
            <a:r>
              <a:rPr lang="en-US"/>
              <a:t>Click to edit Master title style</a:t>
            </a:r>
          </a:p>
        </p:txBody>
      </p:sp>
      <p:sp>
        <p:nvSpPr>
          <p:cNvPr id="6147" name="Rectangle 3"/>
          <p:cNvSpPr>
            <a:spLocks noGrp="1" noChangeArrowheads="1"/>
          </p:cNvSpPr>
          <p:nvPr>
            <p:ph type="subTitle" idx="1"/>
          </p:nvPr>
        </p:nvSpPr>
        <p:spPr>
          <a:xfrm>
            <a:off x="687388" y="3276600"/>
            <a:ext cx="3656012" cy="609600"/>
          </a:xfrm>
        </p:spPr>
        <p:txBody>
          <a:bodyPr/>
          <a:lstStyle>
            <a:lvl1pPr marL="0" indent="0" algn="ctr">
              <a:buFont typeface="Wingdings" pitchFamily="2" charset="2"/>
              <a:buNone/>
              <a:defRPr b="1">
                <a:solidFill>
                  <a:srgbClr val="333333"/>
                </a:solidFill>
                <a:latin typeface="Times New Roman" pitchFamily="18" charset="0"/>
              </a:defRPr>
            </a:lvl1pPr>
          </a:lstStyle>
          <a:p>
            <a:r>
              <a:rPr lang="en-US"/>
              <a:t>Click to edit Master subtitle style</a:t>
            </a:r>
          </a:p>
        </p:txBody>
      </p:sp>
      <p:sp>
        <p:nvSpPr>
          <p:cNvPr id="10" name="Rectangle 4"/>
          <p:cNvSpPr>
            <a:spLocks noGrp="1" noChangeArrowheads="1"/>
          </p:cNvSpPr>
          <p:nvPr>
            <p:ph type="sldNum" sz="quarter" idx="10"/>
          </p:nvPr>
        </p:nvSpPr>
        <p:spPr>
          <a:xfrm>
            <a:off x="6553200" y="6245225"/>
            <a:ext cx="2133600" cy="476250"/>
          </a:xfrm>
        </p:spPr>
        <p:txBody>
          <a:bodyPr lIns="91440" rIns="91440" anchor="t"/>
          <a:lstStyle>
            <a:lvl1pPr>
              <a:defRPr sz="1400">
                <a:solidFill>
                  <a:schemeClr val="tx1"/>
                </a:solidFill>
                <a:latin typeface="Times" pitchFamily="18" charset="0"/>
              </a:defRPr>
            </a:lvl1pPr>
          </a:lstStyle>
          <a:p>
            <a:pPr>
              <a:defRPr/>
            </a:pPr>
            <a:fld id="{B2EA7BA7-53E9-4CBF-9653-3D60BFB731D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10798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800"/>
            </a:lvl1pPr>
            <a:lvl2pPr>
              <a:defRPr sz="1600"/>
            </a:lvl2pPr>
            <a:lvl3pPr>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33F794DC-DD41-4392-B326-B0D0C359E200}" type="slidenum">
              <a:rPr lang="en-US"/>
              <a:pPr>
                <a:defRPr/>
              </a:pPr>
              <a:t>‹#›</a:t>
            </a:fld>
            <a:endParaRPr lang="en-US" dirty="0"/>
          </a:p>
        </p:txBody>
      </p:sp>
    </p:spTree>
    <p:extLst>
      <p:ext uri="{BB962C8B-B14F-4D97-AF65-F5344CB8AC3E}">
        <p14:creationId xmlns:p14="http://schemas.microsoft.com/office/powerpoint/2010/main" val="1623474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4EC8E10F-1DEA-4C1C-9158-9DEC79C46EEA}" type="slidenum">
              <a:rPr lang="en-US"/>
              <a:pPr>
                <a:defRPr/>
              </a:pPr>
              <a:t>‹#›</a:t>
            </a:fld>
            <a:endParaRPr lang="en-US" dirty="0"/>
          </a:p>
        </p:txBody>
      </p:sp>
    </p:spTree>
    <p:extLst>
      <p:ext uri="{BB962C8B-B14F-4D97-AF65-F5344CB8AC3E}">
        <p14:creationId xmlns:p14="http://schemas.microsoft.com/office/powerpoint/2010/main" val="8306440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4FC643D3-9C6B-4443-907A-28AB5EFA2C86}" type="slidenum">
              <a:rPr lang="en-US"/>
              <a:pPr>
                <a:defRPr/>
              </a:pPr>
              <a:t>‹#›</a:t>
            </a:fld>
            <a:endParaRPr lang="en-US" dirty="0"/>
          </a:p>
        </p:txBody>
      </p:sp>
    </p:spTree>
    <p:extLst>
      <p:ext uri="{BB962C8B-B14F-4D97-AF65-F5344CB8AC3E}">
        <p14:creationId xmlns:p14="http://schemas.microsoft.com/office/powerpoint/2010/main" val="3167714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27013" y="0"/>
            <a:ext cx="8516937" cy="1050925"/>
          </a:xfrm>
        </p:spPr>
        <p:txBody>
          <a:bodyPr/>
          <a:lstStyle/>
          <a:p>
            <a:r>
              <a:rPr lang="en-US"/>
              <a:t>Click to edit Master title style</a:t>
            </a:r>
          </a:p>
        </p:txBody>
      </p:sp>
      <p:sp>
        <p:nvSpPr>
          <p:cNvPr id="7" name="Rectangle 4"/>
          <p:cNvSpPr>
            <a:spLocks noGrp="1" noChangeArrowheads="1"/>
          </p:cNvSpPr>
          <p:nvPr>
            <p:ph type="sldNum" sz="quarter" idx="10"/>
          </p:nvPr>
        </p:nvSpPr>
        <p:spPr>
          <a:ln/>
        </p:spPr>
        <p:txBody>
          <a:bodyPr/>
          <a:lstStyle>
            <a:lvl1pPr>
              <a:defRPr/>
            </a:lvl1pPr>
          </a:lstStyle>
          <a:p>
            <a:pPr>
              <a:defRPr/>
            </a:pPr>
            <a:fld id="{2795DA7F-BCDE-4D36-9443-8ED107F87D76}" type="slidenum">
              <a:rPr lang="en-US"/>
              <a:pPr>
                <a:defRPr/>
              </a:pPr>
              <a:t>‹#›</a:t>
            </a:fld>
            <a:endParaRPr lang="en-US" dirty="0"/>
          </a:p>
        </p:txBody>
      </p:sp>
    </p:spTree>
    <p:extLst>
      <p:ext uri="{BB962C8B-B14F-4D97-AF65-F5344CB8AC3E}">
        <p14:creationId xmlns:p14="http://schemas.microsoft.com/office/powerpoint/2010/main" val="4076842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4152FAAA-12D2-4265-AA81-85360DC2DDCB}" type="slidenum">
              <a:rPr lang="en-US"/>
              <a:pPr>
                <a:defRPr/>
              </a:pPr>
              <a:t>‹#›</a:t>
            </a:fld>
            <a:endParaRPr lang="en-US" dirty="0"/>
          </a:p>
        </p:txBody>
      </p:sp>
    </p:spTree>
    <p:extLst>
      <p:ext uri="{BB962C8B-B14F-4D97-AF65-F5344CB8AC3E}">
        <p14:creationId xmlns:p14="http://schemas.microsoft.com/office/powerpoint/2010/main" val="1676269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0D68403-8DB1-40A5-9C7B-9E95CB8E930F}" type="slidenum">
              <a:rPr lang="en-US"/>
              <a:pPr>
                <a:defRPr/>
              </a:pPr>
              <a:t>‹#›</a:t>
            </a:fld>
            <a:endParaRPr lang="en-US" dirty="0"/>
          </a:p>
        </p:txBody>
      </p:sp>
    </p:spTree>
    <p:extLst>
      <p:ext uri="{BB962C8B-B14F-4D97-AF65-F5344CB8AC3E}">
        <p14:creationId xmlns:p14="http://schemas.microsoft.com/office/powerpoint/2010/main" val="28311052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85097E26-4624-4141-B970-D3C7D9632BCF}" type="slidenum">
              <a:rPr lang="en-US"/>
              <a:pPr>
                <a:defRPr/>
              </a:pPr>
              <a:t>‹#›</a:t>
            </a:fld>
            <a:endParaRPr lang="en-US" dirty="0"/>
          </a:p>
        </p:txBody>
      </p:sp>
    </p:spTree>
    <p:extLst>
      <p:ext uri="{BB962C8B-B14F-4D97-AF65-F5344CB8AC3E}">
        <p14:creationId xmlns:p14="http://schemas.microsoft.com/office/powerpoint/2010/main" val="2820588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83986738-9CE7-4E98-A0D1-575C320580B8}" type="slidenum">
              <a:rPr lang="en-US"/>
              <a:pPr>
                <a:defRPr/>
              </a:pPr>
              <a:t>‹#›</a:t>
            </a:fld>
            <a:endParaRPr lang="en-US" dirty="0"/>
          </a:p>
        </p:txBody>
      </p:sp>
    </p:spTree>
    <p:extLst>
      <p:ext uri="{BB962C8B-B14F-4D97-AF65-F5344CB8AC3E}">
        <p14:creationId xmlns:p14="http://schemas.microsoft.com/office/powerpoint/2010/main" val="2257244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27013" y="0"/>
            <a:ext cx="8516937" cy="1050925"/>
          </a:xfrm>
        </p:spPr>
        <p:txBody>
          <a:bodyPr/>
          <a:lstStyle/>
          <a:p>
            <a:r>
              <a:rPr lang="en-US"/>
              <a:t>Click to edit Master title style</a:t>
            </a:r>
          </a:p>
        </p:txBody>
      </p:sp>
      <p:sp>
        <p:nvSpPr>
          <p:cNvPr id="7" name="Rectangle 4"/>
          <p:cNvSpPr>
            <a:spLocks noGrp="1" noChangeArrowheads="1"/>
          </p:cNvSpPr>
          <p:nvPr>
            <p:ph type="sldNum" sz="quarter" idx="10"/>
          </p:nvPr>
        </p:nvSpPr>
        <p:spPr>
          <a:ln/>
        </p:spPr>
        <p:txBody>
          <a:bodyPr/>
          <a:lstStyle>
            <a:lvl1pPr>
              <a:defRPr/>
            </a:lvl1pPr>
          </a:lstStyle>
          <a:p>
            <a:pPr>
              <a:defRPr/>
            </a:pPr>
            <a:fld id="{213E998E-7C74-487E-9497-A8D15F49009E}" type="slidenum">
              <a:rPr lang="en-US"/>
              <a:pPr>
                <a:defRPr/>
              </a:pPr>
              <a:t>‹#›</a:t>
            </a:fld>
            <a:endParaRPr lang="en-US" dirty="0"/>
          </a:p>
        </p:txBody>
      </p:sp>
    </p:spTree>
    <p:extLst>
      <p:ext uri="{BB962C8B-B14F-4D97-AF65-F5344CB8AC3E}">
        <p14:creationId xmlns:p14="http://schemas.microsoft.com/office/powerpoint/2010/main" val="38762315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74999E3E-09B5-4566-9C64-FE5B9A606616}" type="slidenum">
              <a:rPr lang="en-US"/>
              <a:pPr>
                <a:defRPr/>
              </a:pPr>
              <a:t>‹#›</a:t>
            </a:fld>
            <a:endParaRPr lang="en-US" dirty="0"/>
          </a:p>
        </p:txBody>
      </p:sp>
    </p:spTree>
    <p:extLst>
      <p:ext uri="{BB962C8B-B14F-4D97-AF65-F5344CB8AC3E}">
        <p14:creationId xmlns:p14="http://schemas.microsoft.com/office/powerpoint/2010/main" val="16948492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0"/>
            <a:ext cx="2128837"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7013" y="0"/>
            <a:ext cx="62357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7174402D-506D-42FA-869A-468563BB5326}" type="slidenum">
              <a:rPr lang="en-US"/>
              <a:pPr>
                <a:defRPr/>
              </a:pPr>
              <a:t>‹#›</a:t>
            </a:fld>
            <a:endParaRPr lang="en-US" dirty="0"/>
          </a:p>
        </p:txBody>
      </p:sp>
    </p:spTree>
    <p:extLst>
      <p:ext uri="{BB962C8B-B14F-4D97-AF65-F5344CB8AC3E}">
        <p14:creationId xmlns:p14="http://schemas.microsoft.com/office/powerpoint/2010/main" val="37103301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Picture1"/>
          <p:cNvPicPr>
            <a:picLocks noChangeAspect="1" noChangeArrowheads="1"/>
          </p:cNvPicPr>
          <p:nvPr/>
        </p:nvPicPr>
        <p:blipFill>
          <a:blip r:embed="rId2" cstate="print"/>
          <a:srcRect r="19588" b="36429"/>
          <a:stretch>
            <a:fillRect/>
          </a:stretch>
        </p:blipFill>
        <p:spPr bwMode="auto">
          <a:xfrm>
            <a:off x="4803775" y="3532188"/>
            <a:ext cx="4340225" cy="3325812"/>
          </a:xfrm>
          <a:prstGeom prst="rect">
            <a:avLst/>
          </a:prstGeom>
          <a:noFill/>
          <a:ln w="9525">
            <a:noFill/>
            <a:miter lim="800000"/>
            <a:headEnd/>
            <a:tailEnd/>
          </a:ln>
        </p:spPr>
      </p:pic>
      <p:sp>
        <p:nvSpPr>
          <p:cNvPr id="5" name="Rectangle 6"/>
          <p:cNvSpPr>
            <a:spLocks noChangeArrowheads="1"/>
          </p:cNvSpPr>
          <p:nvPr/>
        </p:nvSpPr>
        <p:spPr bwMode="blackWhite">
          <a:xfrm>
            <a:off x="4763" y="0"/>
            <a:ext cx="9139237" cy="1371600"/>
          </a:xfrm>
          <a:prstGeom prst="rect">
            <a:avLst/>
          </a:prstGeom>
          <a:solidFill>
            <a:srgbClr val="336699"/>
          </a:solidFill>
          <a:ln w="12700">
            <a:noFill/>
            <a:miter lim="800000"/>
            <a:headEnd/>
            <a:tailEnd/>
          </a:ln>
          <a:effectLst/>
        </p:spPr>
        <p:txBody>
          <a:bodyPr wrap="none" anchor="ctr"/>
          <a:lstStyle/>
          <a:p>
            <a:pPr fontAlgn="base">
              <a:spcBef>
                <a:spcPct val="0"/>
              </a:spcBef>
              <a:spcAft>
                <a:spcPct val="0"/>
              </a:spcAft>
              <a:defRPr/>
            </a:pPr>
            <a:endParaRPr lang="en-US" sz="1000" dirty="0">
              <a:solidFill>
                <a:srgbClr val="FFFFFF"/>
              </a:solidFill>
            </a:endParaRPr>
          </a:p>
        </p:txBody>
      </p:sp>
      <p:sp>
        <p:nvSpPr>
          <p:cNvPr id="6" name="Rectangle 7"/>
          <p:cNvSpPr>
            <a:spLocks noChangeArrowheads="1"/>
          </p:cNvSpPr>
          <p:nvPr/>
        </p:nvSpPr>
        <p:spPr bwMode="black">
          <a:xfrm>
            <a:off x="2322513" y="685800"/>
            <a:ext cx="2654300" cy="649288"/>
          </a:xfrm>
          <a:prstGeom prst="rect">
            <a:avLst/>
          </a:prstGeom>
          <a:noFill/>
          <a:ln w="9525">
            <a:noFill/>
            <a:miter lim="800000"/>
            <a:headEnd/>
            <a:tailEnd/>
          </a:ln>
          <a:effectLst/>
        </p:spPr>
        <p:txBody>
          <a:bodyPr lIns="19050" tIns="19050" rIns="19050" bIns="19050" anchor="ctr"/>
          <a:lstStyle/>
          <a:p>
            <a:pPr marL="342900" indent="-342900" fontAlgn="base">
              <a:lnSpc>
                <a:spcPct val="98000"/>
              </a:lnSpc>
              <a:spcBef>
                <a:spcPct val="20000"/>
              </a:spcBef>
              <a:spcAft>
                <a:spcPct val="0"/>
              </a:spcAft>
              <a:defRPr/>
            </a:pPr>
            <a:r>
              <a:rPr lang="en-US" sz="4800" dirty="0">
                <a:solidFill>
                  <a:srgbClr val="FFFFFF"/>
                </a:solidFill>
                <a:latin typeface="Times New Roman" pitchFamily="18" charset="0"/>
                <a:cs typeface="Times New Roman" pitchFamily="18" charset="0"/>
              </a:rPr>
              <a:t>FEMA</a:t>
            </a:r>
          </a:p>
        </p:txBody>
      </p:sp>
      <p:pic>
        <p:nvPicPr>
          <p:cNvPr id="7" name="Picture 8" descr="800px-FEMA_logo"/>
          <p:cNvPicPr>
            <a:picLocks noChangeAspect="1" noChangeArrowheads="1"/>
          </p:cNvPicPr>
          <p:nvPr/>
        </p:nvPicPr>
        <p:blipFill>
          <a:blip r:embed="rId3" cstate="print"/>
          <a:srcRect r="63330"/>
          <a:stretch>
            <a:fillRect/>
          </a:stretch>
        </p:blipFill>
        <p:spPr bwMode="auto">
          <a:xfrm>
            <a:off x="225425" y="238125"/>
            <a:ext cx="1909763" cy="1849438"/>
          </a:xfrm>
          <a:prstGeom prst="rect">
            <a:avLst/>
          </a:prstGeom>
          <a:noFill/>
          <a:ln w="9525">
            <a:noFill/>
            <a:miter lim="800000"/>
            <a:headEnd/>
            <a:tailEnd/>
          </a:ln>
        </p:spPr>
      </p:pic>
      <p:sp>
        <p:nvSpPr>
          <p:cNvPr id="8" name="Rectangle 9"/>
          <p:cNvSpPr>
            <a:spLocks noChangeArrowheads="1"/>
          </p:cNvSpPr>
          <p:nvPr/>
        </p:nvSpPr>
        <p:spPr bwMode="blackWhite">
          <a:xfrm>
            <a:off x="4763" y="6096000"/>
            <a:ext cx="9139237" cy="838200"/>
          </a:xfrm>
          <a:prstGeom prst="rect">
            <a:avLst/>
          </a:prstGeom>
          <a:solidFill>
            <a:srgbClr val="336699"/>
          </a:solidFill>
          <a:ln w="12700">
            <a:noFill/>
            <a:miter lim="800000"/>
            <a:headEnd/>
            <a:tailEnd/>
          </a:ln>
          <a:effectLst/>
        </p:spPr>
        <p:txBody>
          <a:bodyPr wrap="none" anchor="ctr"/>
          <a:lstStyle/>
          <a:p>
            <a:pPr fontAlgn="base">
              <a:spcBef>
                <a:spcPct val="0"/>
              </a:spcBef>
              <a:spcAft>
                <a:spcPct val="0"/>
              </a:spcAft>
              <a:defRPr/>
            </a:pPr>
            <a:endParaRPr lang="en-US" sz="1000" dirty="0">
              <a:solidFill>
                <a:srgbClr val="FFFFFF"/>
              </a:solidFill>
            </a:endParaRPr>
          </a:p>
        </p:txBody>
      </p:sp>
      <p:sp>
        <p:nvSpPr>
          <p:cNvPr id="9" name="Rectangle 10"/>
          <p:cNvSpPr>
            <a:spLocks noChangeArrowheads="1"/>
          </p:cNvSpPr>
          <p:nvPr/>
        </p:nvSpPr>
        <p:spPr bwMode="black">
          <a:xfrm>
            <a:off x="2338388" y="1384300"/>
            <a:ext cx="5592762" cy="368300"/>
          </a:xfrm>
          <a:prstGeom prst="rect">
            <a:avLst/>
          </a:prstGeom>
          <a:noFill/>
          <a:ln w="9525">
            <a:noFill/>
            <a:miter lim="800000"/>
            <a:headEnd/>
            <a:tailEnd/>
          </a:ln>
          <a:effectLst/>
        </p:spPr>
        <p:txBody>
          <a:bodyPr lIns="19050" tIns="19050" rIns="0" bIns="19050" anchor="ctr"/>
          <a:lstStyle/>
          <a:p>
            <a:pPr marL="342900" indent="-342900" fontAlgn="base">
              <a:lnSpc>
                <a:spcPct val="98000"/>
              </a:lnSpc>
              <a:spcBef>
                <a:spcPct val="20000"/>
              </a:spcBef>
              <a:spcAft>
                <a:spcPct val="0"/>
              </a:spcAft>
              <a:defRPr/>
            </a:pPr>
            <a:r>
              <a:rPr lang="en-US" sz="2000" dirty="0">
                <a:solidFill>
                  <a:srgbClr val="800000"/>
                </a:solidFill>
                <a:latin typeface="Times New Roman" pitchFamily="18" charset="0"/>
                <a:cs typeface="Times New Roman" pitchFamily="18" charset="0"/>
              </a:rPr>
              <a:t>GRANT PROGRAMS DIRECTORATE</a:t>
            </a:r>
          </a:p>
        </p:txBody>
      </p:sp>
      <p:sp>
        <p:nvSpPr>
          <p:cNvPr id="6146" name="Rectangle 2"/>
          <p:cNvSpPr>
            <a:spLocks noGrp="1" noChangeArrowheads="1"/>
          </p:cNvSpPr>
          <p:nvPr>
            <p:ph type="ctrTitle"/>
          </p:nvPr>
        </p:nvSpPr>
        <p:spPr>
          <a:xfrm>
            <a:off x="458788" y="2486025"/>
            <a:ext cx="5484812" cy="701675"/>
          </a:xfrm>
        </p:spPr>
        <p:txBody>
          <a:bodyPr/>
          <a:lstStyle>
            <a:lvl1pPr algn="ctr">
              <a:defRPr sz="2800">
                <a:latin typeface="Times New Roman" pitchFamily="18" charset="0"/>
              </a:defRPr>
            </a:lvl1pPr>
          </a:lstStyle>
          <a:p>
            <a:r>
              <a:rPr lang="en-US"/>
              <a:t>Click to edit Master title style</a:t>
            </a:r>
          </a:p>
        </p:txBody>
      </p:sp>
      <p:sp>
        <p:nvSpPr>
          <p:cNvPr id="6147" name="Rectangle 3"/>
          <p:cNvSpPr>
            <a:spLocks noGrp="1" noChangeArrowheads="1"/>
          </p:cNvSpPr>
          <p:nvPr>
            <p:ph type="subTitle" idx="1"/>
          </p:nvPr>
        </p:nvSpPr>
        <p:spPr>
          <a:xfrm>
            <a:off x="687388" y="3276600"/>
            <a:ext cx="3656012" cy="609600"/>
          </a:xfrm>
        </p:spPr>
        <p:txBody>
          <a:bodyPr/>
          <a:lstStyle>
            <a:lvl1pPr marL="0" indent="0" algn="ctr">
              <a:buFont typeface="Wingdings" pitchFamily="2" charset="2"/>
              <a:buNone/>
              <a:defRPr b="1">
                <a:solidFill>
                  <a:srgbClr val="333333"/>
                </a:solidFill>
                <a:latin typeface="Times New Roman" pitchFamily="18" charset="0"/>
              </a:defRPr>
            </a:lvl1pPr>
          </a:lstStyle>
          <a:p>
            <a:r>
              <a:rPr lang="en-US"/>
              <a:t>Click to edit Master subtitle style</a:t>
            </a:r>
          </a:p>
        </p:txBody>
      </p:sp>
      <p:sp>
        <p:nvSpPr>
          <p:cNvPr id="10" name="Rectangle 4"/>
          <p:cNvSpPr>
            <a:spLocks noGrp="1" noChangeArrowheads="1"/>
          </p:cNvSpPr>
          <p:nvPr>
            <p:ph type="sldNum" sz="quarter" idx="10"/>
          </p:nvPr>
        </p:nvSpPr>
        <p:spPr>
          <a:xfrm>
            <a:off x="6553200" y="6245225"/>
            <a:ext cx="2133600" cy="476250"/>
          </a:xfrm>
        </p:spPr>
        <p:txBody>
          <a:bodyPr lIns="91440" rIns="91440" anchor="t"/>
          <a:lstStyle>
            <a:lvl1pPr>
              <a:defRPr sz="1400">
                <a:solidFill>
                  <a:schemeClr val="tx1"/>
                </a:solidFill>
                <a:latin typeface="Times" pitchFamily="18" charset="0"/>
              </a:defRPr>
            </a:lvl1pPr>
          </a:lstStyle>
          <a:p>
            <a:pPr>
              <a:defRPr/>
            </a:pPr>
            <a:fld id="{83265820-C876-4ABB-BC48-28B5EE24DF1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317903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600"/>
            </a:lvl1pPr>
            <a:lvl2pPr>
              <a:defRPr sz="1400"/>
            </a:lvl2pPr>
            <a:lvl3pPr>
              <a:defRPr sz="1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66D70E24-84B2-4C44-ABF6-828EB0D47EC9}" type="slidenum">
              <a:rPr lang="en-US"/>
              <a:pPr>
                <a:defRPr/>
              </a:pPr>
              <a:t>‹#›</a:t>
            </a:fld>
            <a:endParaRPr lang="en-US" dirty="0"/>
          </a:p>
        </p:txBody>
      </p:sp>
    </p:spTree>
    <p:extLst>
      <p:ext uri="{BB962C8B-B14F-4D97-AF65-F5344CB8AC3E}">
        <p14:creationId xmlns:p14="http://schemas.microsoft.com/office/powerpoint/2010/main" val="281902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9FBFFFC4-FDE0-4017-8AF4-5F437695D45C}" type="slidenum">
              <a:rPr lang="en-US"/>
              <a:pPr>
                <a:defRPr/>
              </a:pPr>
              <a:t>‹#›</a:t>
            </a:fld>
            <a:endParaRPr lang="en-US" dirty="0"/>
          </a:p>
        </p:txBody>
      </p:sp>
    </p:spTree>
    <p:extLst>
      <p:ext uri="{BB962C8B-B14F-4D97-AF65-F5344CB8AC3E}">
        <p14:creationId xmlns:p14="http://schemas.microsoft.com/office/powerpoint/2010/main" val="29315907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938E7BC1-1164-45FB-B060-6759D2C5FE47}" type="slidenum">
              <a:rPr lang="en-US"/>
              <a:pPr>
                <a:defRPr/>
              </a:pPr>
              <a:t>‹#›</a:t>
            </a:fld>
            <a:endParaRPr lang="en-US" dirty="0"/>
          </a:p>
        </p:txBody>
      </p:sp>
    </p:spTree>
    <p:extLst>
      <p:ext uri="{BB962C8B-B14F-4D97-AF65-F5344CB8AC3E}">
        <p14:creationId xmlns:p14="http://schemas.microsoft.com/office/powerpoint/2010/main" val="41852553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27013" y="0"/>
            <a:ext cx="8516937" cy="1050925"/>
          </a:xfrm>
        </p:spPr>
        <p:txBody>
          <a:bodyPr/>
          <a:lstStyle/>
          <a:p>
            <a:r>
              <a:rPr lang="en-US"/>
              <a:t>Click to edit Master title style</a:t>
            </a:r>
          </a:p>
        </p:txBody>
      </p:sp>
      <p:sp>
        <p:nvSpPr>
          <p:cNvPr id="7" name="Rectangle 4"/>
          <p:cNvSpPr>
            <a:spLocks noGrp="1" noChangeArrowheads="1"/>
          </p:cNvSpPr>
          <p:nvPr>
            <p:ph type="sldNum" sz="quarter" idx="10"/>
          </p:nvPr>
        </p:nvSpPr>
        <p:spPr>
          <a:ln/>
        </p:spPr>
        <p:txBody>
          <a:bodyPr/>
          <a:lstStyle>
            <a:lvl1pPr>
              <a:defRPr/>
            </a:lvl1pPr>
          </a:lstStyle>
          <a:p>
            <a:pPr>
              <a:defRPr/>
            </a:pPr>
            <a:fld id="{94AB46A4-F4BE-4416-BDA1-327E42DE1E3C}" type="slidenum">
              <a:rPr lang="en-US"/>
              <a:pPr>
                <a:defRPr/>
              </a:pPr>
              <a:t>‹#›</a:t>
            </a:fld>
            <a:endParaRPr lang="en-US" dirty="0"/>
          </a:p>
        </p:txBody>
      </p:sp>
    </p:spTree>
    <p:extLst>
      <p:ext uri="{BB962C8B-B14F-4D97-AF65-F5344CB8AC3E}">
        <p14:creationId xmlns:p14="http://schemas.microsoft.com/office/powerpoint/2010/main" val="6802017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FD67DC92-13BC-4CCF-A817-8584AE32FF08}" type="slidenum">
              <a:rPr lang="en-US"/>
              <a:pPr>
                <a:defRPr/>
              </a:pPr>
              <a:t>‹#›</a:t>
            </a:fld>
            <a:endParaRPr lang="en-US" dirty="0"/>
          </a:p>
        </p:txBody>
      </p:sp>
    </p:spTree>
    <p:extLst>
      <p:ext uri="{BB962C8B-B14F-4D97-AF65-F5344CB8AC3E}">
        <p14:creationId xmlns:p14="http://schemas.microsoft.com/office/powerpoint/2010/main" val="32581436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A445875-90CE-4A52-A42F-E049899C94C4}" type="slidenum">
              <a:rPr lang="en-US"/>
              <a:pPr>
                <a:defRPr/>
              </a:pPr>
              <a:t>‹#›</a:t>
            </a:fld>
            <a:endParaRPr lang="en-US" dirty="0"/>
          </a:p>
        </p:txBody>
      </p:sp>
    </p:spTree>
    <p:extLst>
      <p:ext uri="{BB962C8B-B14F-4D97-AF65-F5344CB8AC3E}">
        <p14:creationId xmlns:p14="http://schemas.microsoft.com/office/powerpoint/2010/main" val="20601089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99B7963-A5D5-4781-A77B-634BF40EE2F1}" type="slidenum">
              <a:rPr lang="en-US"/>
              <a:pPr>
                <a:defRPr/>
              </a:pPr>
              <a:t>‹#›</a:t>
            </a:fld>
            <a:endParaRPr lang="en-US" dirty="0"/>
          </a:p>
        </p:txBody>
      </p:sp>
    </p:spTree>
    <p:extLst>
      <p:ext uri="{BB962C8B-B14F-4D97-AF65-F5344CB8AC3E}">
        <p14:creationId xmlns:p14="http://schemas.microsoft.com/office/powerpoint/2010/main" val="1267915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04B72CDB-FE6A-4B81-AB83-4401D8372270}" type="slidenum">
              <a:rPr lang="en-US"/>
              <a:pPr>
                <a:defRPr/>
              </a:pPr>
              <a:t>‹#›</a:t>
            </a:fld>
            <a:endParaRPr lang="en-US" dirty="0"/>
          </a:p>
        </p:txBody>
      </p:sp>
    </p:spTree>
    <p:extLst>
      <p:ext uri="{BB962C8B-B14F-4D97-AF65-F5344CB8AC3E}">
        <p14:creationId xmlns:p14="http://schemas.microsoft.com/office/powerpoint/2010/main" val="9694408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90AF9B9-EB13-4714-8478-3A47CC0DE1E4}" type="slidenum">
              <a:rPr lang="en-US"/>
              <a:pPr>
                <a:defRPr/>
              </a:pPr>
              <a:t>‹#›</a:t>
            </a:fld>
            <a:endParaRPr lang="en-US" dirty="0"/>
          </a:p>
        </p:txBody>
      </p:sp>
    </p:spTree>
    <p:extLst>
      <p:ext uri="{BB962C8B-B14F-4D97-AF65-F5344CB8AC3E}">
        <p14:creationId xmlns:p14="http://schemas.microsoft.com/office/powerpoint/2010/main" val="22145816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C3D7ECA8-299A-4A77-9EC6-0C59CE00E119}" type="slidenum">
              <a:rPr lang="en-US"/>
              <a:pPr>
                <a:defRPr/>
              </a:pPr>
              <a:t>‹#›</a:t>
            </a:fld>
            <a:endParaRPr lang="en-US" dirty="0"/>
          </a:p>
        </p:txBody>
      </p:sp>
    </p:spTree>
    <p:extLst>
      <p:ext uri="{BB962C8B-B14F-4D97-AF65-F5344CB8AC3E}">
        <p14:creationId xmlns:p14="http://schemas.microsoft.com/office/powerpoint/2010/main" val="10775955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0"/>
            <a:ext cx="2128837"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7013" y="0"/>
            <a:ext cx="62357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F9003551-71C7-4AF8-A9E2-EEAC874F0149}" type="slidenum">
              <a:rPr lang="en-US"/>
              <a:pPr>
                <a:defRPr/>
              </a:pPr>
              <a:t>‹#›</a:t>
            </a:fld>
            <a:endParaRPr lang="en-US" dirty="0"/>
          </a:p>
        </p:txBody>
      </p:sp>
    </p:spTree>
    <p:extLst>
      <p:ext uri="{BB962C8B-B14F-4D97-AF65-F5344CB8AC3E}">
        <p14:creationId xmlns:p14="http://schemas.microsoft.com/office/powerpoint/2010/main" val="23847243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EEFD5A76-EBC1-488C-99AB-573E50CD7F4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7001836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FB791A3C-DBF9-4761-B23C-698C501F40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7177695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CDD2E3DB-4393-4353-BEF1-B2B08ABC0D5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435470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20B00B72-4852-43A0-A611-453CE58E4B1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3367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70C55379-22CE-49C2-BF86-2647760EBE5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082438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15FCB55-5FCA-4F81-B8F8-3CC8CE11442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702740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C4B6AD05-D83C-434E-B1D7-8EB1509ADF7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948916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F624F6A-DD43-4044-B70B-F8223F638584}" type="slidenum">
              <a:rPr lang="en-US"/>
              <a:pPr>
                <a:defRPr/>
              </a:pPr>
              <a:t>‹#›</a:t>
            </a:fld>
            <a:endParaRPr lang="en-US" dirty="0"/>
          </a:p>
        </p:txBody>
      </p:sp>
    </p:spTree>
    <p:extLst>
      <p:ext uri="{BB962C8B-B14F-4D97-AF65-F5344CB8AC3E}">
        <p14:creationId xmlns:p14="http://schemas.microsoft.com/office/powerpoint/2010/main" val="2440068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1EA7FE7-7E98-4DED-98F4-13CDA70737F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255619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D778C4EB-DD94-4390-B40F-D8DB8BD724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0320328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DAB2CCB5-B502-44CD-81A8-07B98885F4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980966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sldNum" sz="quarter" idx="10"/>
          </p:nvPr>
        </p:nvSpPr>
        <p:spPr>
          <a:ln/>
        </p:spPr>
        <p:txBody>
          <a:bodyPr/>
          <a:lstStyle>
            <a:lvl1pPr>
              <a:defRPr/>
            </a:lvl1pPr>
          </a:lstStyle>
          <a:p>
            <a:pPr>
              <a:defRPr/>
            </a:pPr>
            <a:fld id="{109E63F9-8BD3-4DA9-8473-4D87D17055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2234797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fld id="{53FA5859-35A3-4D97-98B1-72C5A32016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572118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BE810A86-63E0-4E30-86DE-CA0AA639C5DF}" type="slidenum">
              <a:rPr lang="en-US">
                <a:solidFill>
                  <a:srgbClr val="000000"/>
                </a:solidFill>
              </a:rPr>
              <a:pPr>
                <a:defRPr/>
              </a:pPr>
              <a:t>‹#›</a:t>
            </a:fld>
            <a:endParaRPr lang="en-US" dirty="0">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None/>
              <a:defRPr sz="1200" b="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55922005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A0F1658E-2890-4BE1-AACC-732B322E8B06}" type="slidenum">
              <a:rPr lang="en-US">
                <a:solidFill>
                  <a:srgbClr val="000000"/>
                </a:solidFill>
              </a:rPr>
              <a:pPr>
                <a:defRPr/>
              </a:pPr>
              <a:t>‹#›</a:t>
            </a:fld>
            <a:endParaRPr lang="en-US" dirty="0">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None/>
              <a:defRPr sz="1200" b="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355228673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32E35626-59E0-4A8C-ADB4-E496F4E0ADAA}" type="slidenum">
              <a:rPr lang="en-US">
                <a:solidFill>
                  <a:srgbClr val="000000"/>
                </a:solidFill>
              </a:rPr>
              <a:pPr>
                <a:defRPr/>
              </a:pPr>
              <a:t>‹#›</a:t>
            </a:fld>
            <a:endParaRPr lang="en-US" dirty="0">
              <a:solidFill>
                <a:srgbClr val="000000"/>
              </a:solidFill>
            </a:endParaRPr>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None/>
              <a:defRPr sz="1200" b="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13922005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3DBBBE81-7636-4D97-B2CD-3AE15D1243BD}" type="slidenum">
              <a:rPr lang="en-US">
                <a:solidFill>
                  <a:srgbClr val="000000"/>
                </a:solidFill>
              </a:rPr>
              <a:pPr>
                <a:defRPr/>
              </a:pPr>
              <a:t>‹#›</a:t>
            </a:fld>
            <a:endParaRPr lang="en-US" dirty="0">
              <a:solidFill>
                <a:srgbClr val="000000"/>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buNone/>
              <a:defRPr sz="1200" b="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3749201647"/>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9903108D-FEA5-4A6E-A248-CB062DBED277}" type="slidenum">
              <a:rPr lang="en-US">
                <a:solidFill>
                  <a:srgbClr val="000000"/>
                </a:solidFill>
              </a:rPr>
              <a:pPr>
                <a:defRPr/>
              </a:pPr>
              <a:t>‹#›</a:t>
            </a:fld>
            <a:endParaRPr lang="en-US" dirty="0">
              <a:solidFill>
                <a:srgbClr val="000000"/>
              </a:solidFill>
            </a:endParaRPr>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None/>
              <a:defRPr sz="1200" b="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8945611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11F6428-A93C-4AD5-8081-D60C19C24662}" type="slidenum">
              <a:rPr lang="en-US"/>
              <a:pPr>
                <a:defRPr/>
              </a:pPr>
              <a:t>‹#›</a:t>
            </a:fld>
            <a:endParaRPr lang="en-US" dirty="0"/>
          </a:p>
        </p:txBody>
      </p:sp>
    </p:spTree>
    <p:extLst>
      <p:ext uri="{BB962C8B-B14F-4D97-AF65-F5344CB8AC3E}">
        <p14:creationId xmlns:p14="http://schemas.microsoft.com/office/powerpoint/2010/main" val="27702446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207586C8-8C1C-4400-ACCF-8880086639E9}" type="slidenum">
              <a:rPr lang="en-US">
                <a:solidFill>
                  <a:srgbClr val="000000"/>
                </a:solidFill>
              </a:rPr>
              <a:pPr>
                <a:defRPr/>
              </a:pPr>
              <a:t>‹#›</a:t>
            </a:fld>
            <a:endParaRPr lang="en-US" dirty="0">
              <a:solidFill>
                <a:srgbClr val="000000"/>
              </a:solidFill>
            </a:endParaRPr>
          </a:p>
        </p:txBody>
      </p:sp>
      <p:sp>
        <p:nvSpPr>
          <p:cNvPr id="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None/>
              <a:defRPr sz="1200" b="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283444334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82AD7E25-0555-4624-8905-A0ED92F8FAE3}" type="slidenum">
              <a:rPr lang="en-US">
                <a:solidFill>
                  <a:srgbClr val="000000"/>
                </a:solidFill>
              </a:rPr>
              <a:pPr>
                <a:defRPr/>
              </a:pPr>
              <a:t>‹#›</a:t>
            </a:fld>
            <a:endParaRPr lang="en-US" dirty="0">
              <a:solidFill>
                <a:srgbClr val="000000"/>
              </a:solidFill>
            </a:endParaRPr>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None/>
              <a:defRPr sz="1200" b="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136622360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8ED908AF-DD98-4640-A3C2-7B8546C5C861}" type="slidenum">
              <a:rPr lang="en-US">
                <a:solidFill>
                  <a:srgbClr val="000000"/>
                </a:solidFill>
              </a:rPr>
              <a:pPr>
                <a:defRPr/>
              </a:pPr>
              <a:t>‹#›</a:t>
            </a:fld>
            <a:endParaRPr lang="en-US" dirty="0">
              <a:solidFill>
                <a:srgbClr val="000000"/>
              </a:solidFill>
            </a:endParaRPr>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None/>
              <a:defRPr sz="1200" b="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229797804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15075F78-676F-4760-BABF-F113C51D5622}" type="slidenum">
              <a:rPr lang="en-US">
                <a:solidFill>
                  <a:srgbClr val="000000"/>
                </a:solidFill>
              </a:rPr>
              <a:pPr>
                <a:defRPr/>
              </a:pPr>
              <a:t>‹#›</a:t>
            </a:fld>
            <a:endParaRPr lang="en-US" dirty="0">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None/>
              <a:defRPr sz="1200" b="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137806488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1A643C78-CCF6-4F47-8FEC-675F1E95C46A}" type="slidenum">
              <a:rPr lang="en-US">
                <a:solidFill>
                  <a:srgbClr val="000000"/>
                </a:solidFill>
              </a:rPr>
              <a:pPr>
                <a:defRPr/>
              </a:pPr>
              <a:t>‹#›</a:t>
            </a:fld>
            <a:endParaRPr lang="en-US" dirty="0">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None/>
              <a:defRPr sz="1200" b="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85576422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sldNum" sz="quarter" idx="10"/>
          </p:nvPr>
        </p:nvSpPr>
        <p:spPr>
          <a:ln/>
        </p:spPr>
        <p:txBody>
          <a:bodyPr/>
          <a:lstStyle>
            <a:lvl1pPr>
              <a:defRPr/>
            </a:lvl1pPr>
          </a:lstStyle>
          <a:p>
            <a:pPr>
              <a:defRPr/>
            </a:pPr>
            <a:fld id="{E376D112-AF3D-46F1-B020-E37701748775}" type="slidenum">
              <a:rPr lang="en-US">
                <a:solidFill>
                  <a:srgbClr val="000000"/>
                </a:solidFill>
              </a:rPr>
              <a:pPr>
                <a:defRPr/>
              </a:pPr>
              <a:t>‹#›</a:t>
            </a:fld>
            <a:endParaRPr lang="en-US" dirty="0">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None/>
              <a:defRPr sz="1200" b="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312411060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fld id="{D6E15276-317A-48EC-9075-A8D51A051406}" type="slidenum">
              <a:rPr lang="en-US">
                <a:solidFill>
                  <a:srgbClr val="000000"/>
                </a:solidFill>
              </a:rPr>
              <a:pPr>
                <a:defRPr/>
              </a:pPr>
              <a:t>‹#›</a:t>
            </a:fld>
            <a:endParaRPr lang="en-US" dirty="0">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None/>
              <a:defRPr sz="1200" b="1">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126721246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Picture1"/>
          <p:cNvPicPr>
            <a:picLocks noChangeAspect="1" noChangeArrowheads="1"/>
          </p:cNvPicPr>
          <p:nvPr/>
        </p:nvPicPr>
        <p:blipFill>
          <a:blip r:embed="rId2">
            <a:extLst>
              <a:ext uri="{28A0092B-C50C-407E-A947-70E740481C1C}">
                <a14:useLocalDpi xmlns:a14="http://schemas.microsoft.com/office/drawing/2010/main" val="0"/>
              </a:ext>
            </a:extLst>
          </a:blip>
          <a:srcRect r="19588" b="36429"/>
          <a:stretch>
            <a:fillRect/>
          </a:stretch>
        </p:blipFill>
        <p:spPr bwMode="auto">
          <a:xfrm>
            <a:off x="4803775" y="3532188"/>
            <a:ext cx="4340225"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blackWhite">
          <a:xfrm>
            <a:off x="4763" y="0"/>
            <a:ext cx="9139237" cy="1371600"/>
          </a:xfrm>
          <a:prstGeom prst="rect">
            <a:avLst/>
          </a:prstGeom>
          <a:solidFill>
            <a:srgbClr val="3366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FFFFFF"/>
              </a:solidFill>
            </a:endParaRPr>
          </a:p>
        </p:txBody>
      </p:sp>
      <p:sp>
        <p:nvSpPr>
          <p:cNvPr id="6" name="Rectangle 7"/>
          <p:cNvSpPr>
            <a:spLocks noChangeArrowheads="1"/>
          </p:cNvSpPr>
          <p:nvPr/>
        </p:nvSpPr>
        <p:spPr bwMode="black">
          <a:xfrm>
            <a:off x="2322513" y="685800"/>
            <a:ext cx="2654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marL="342900" indent="-342900"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lnSpc>
                <a:spcPct val="98000"/>
              </a:lnSpc>
              <a:spcBef>
                <a:spcPct val="20000"/>
              </a:spcBef>
              <a:spcAft>
                <a:spcPct val="0"/>
              </a:spcAft>
              <a:defRPr/>
            </a:pPr>
            <a:r>
              <a:rPr lang="en-US" altLang="en-US" sz="4800" dirty="0">
                <a:solidFill>
                  <a:srgbClr val="FFFFFF"/>
                </a:solidFill>
                <a:latin typeface="Times New Roman" pitchFamily="18" charset="0"/>
                <a:cs typeface="Times New Roman" pitchFamily="18" charset="0"/>
              </a:rPr>
              <a:t>FEMA</a:t>
            </a:r>
          </a:p>
        </p:txBody>
      </p:sp>
      <p:pic>
        <p:nvPicPr>
          <p:cNvPr id="7" name="Picture 8" descr="800px-FEMA_logo"/>
          <p:cNvPicPr>
            <a:picLocks noChangeAspect="1" noChangeArrowheads="1"/>
          </p:cNvPicPr>
          <p:nvPr/>
        </p:nvPicPr>
        <p:blipFill>
          <a:blip r:embed="rId3">
            <a:extLst>
              <a:ext uri="{28A0092B-C50C-407E-A947-70E740481C1C}">
                <a14:useLocalDpi xmlns:a14="http://schemas.microsoft.com/office/drawing/2010/main" val="0"/>
              </a:ext>
            </a:extLst>
          </a:blip>
          <a:srcRect r="63330"/>
          <a:stretch>
            <a:fillRect/>
          </a:stretch>
        </p:blipFill>
        <p:spPr bwMode="auto">
          <a:xfrm>
            <a:off x="225425" y="238125"/>
            <a:ext cx="1909763"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ChangeArrowheads="1"/>
          </p:cNvSpPr>
          <p:nvPr/>
        </p:nvSpPr>
        <p:spPr bwMode="blackWhite">
          <a:xfrm>
            <a:off x="4763" y="6096000"/>
            <a:ext cx="9139237" cy="838200"/>
          </a:xfrm>
          <a:prstGeom prst="rect">
            <a:avLst/>
          </a:prstGeom>
          <a:solidFill>
            <a:srgbClr val="3366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FFFFFF"/>
              </a:solidFill>
            </a:endParaRPr>
          </a:p>
        </p:txBody>
      </p:sp>
      <p:sp>
        <p:nvSpPr>
          <p:cNvPr id="9" name="Rectangle 10"/>
          <p:cNvSpPr>
            <a:spLocks noChangeArrowheads="1"/>
          </p:cNvSpPr>
          <p:nvPr/>
        </p:nvSpPr>
        <p:spPr bwMode="black">
          <a:xfrm>
            <a:off x="2338388" y="1384300"/>
            <a:ext cx="5592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0" bIns="19050" anchor="ctr"/>
          <a:lstStyle>
            <a:lvl1pPr marL="342900" indent="-342900"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lnSpc>
                <a:spcPct val="98000"/>
              </a:lnSpc>
              <a:spcBef>
                <a:spcPct val="20000"/>
              </a:spcBef>
              <a:spcAft>
                <a:spcPct val="0"/>
              </a:spcAft>
              <a:defRPr/>
            </a:pPr>
            <a:r>
              <a:rPr lang="en-US" altLang="en-US" sz="2000" dirty="0">
                <a:solidFill>
                  <a:srgbClr val="800000"/>
                </a:solidFill>
                <a:latin typeface="Times New Roman" pitchFamily="18" charset="0"/>
                <a:cs typeface="Times New Roman" pitchFamily="18" charset="0"/>
              </a:rPr>
              <a:t>GRANT PROGRAMS DIRECTORATE</a:t>
            </a:r>
          </a:p>
        </p:txBody>
      </p:sp>
      <p:sp>
        <p:nvSpPr>
          <p:cNvPr id="6146" name="Rectangle 2"/>
          <p:cNvSpPr>
            <a:spLocks noGrp="1" noChangeArrowheads="1"/>
          </p:cNvSpPr>
          <p:nvPr>
            <p:ph type="ctrTitle"/>
          </p:nvPr>
        </p:nvSpPr>
        <p:spPr>
          <a:xfrm>
            <a:off x="458788" y="2486025"/>
            <a:ext cx="5484812" cy="701675"/>
          </a:xfrm>
        </p:spPr>
        <p:txBody>
          <a:bodyPr/>
          <a:lstStyle>
            <a:lvl1pPr algn="ctr">
              <a:defRPr sz="2800">
                <a:latin typeface="Times New Roman" pitchFamily="18" charset="0"/>
              </a:defRPr>
            </a:lvl1pPr>
          </a:lstStyle>
          <a:p>
            <a:r>
              <a:rPr lang="en-US"/>
              <a:t>Click to edit Master title style</a:t>
            </a:r>
          </a:p>
        </p:txBody>
      </p:sp>
      <p:sp>
        <p:nvSpPr>
          <p:cNvPr id="6147" name="Rectangle 3"/>
          <p:cNvSpPr>
            <a:spLocks noGrp="1" noChangeArrowheads="1"/>
          </p:cNvSpPr>
          <p:nvPr>
            <p:ph type="subTitle" idx="1"/>
          </p:nvPr>
        </p:nvSpPr>
        <p:spPr>
          <a:xfrm>
            <a:off x="687388" y="3276600"/>
            <a:ext cx="3656012" cy="609600"/>
          </a:xfrm>
        </p:spPr>
        <p:txBody>
          <a:bodyPr/>
          <a:lstStyle>
            <a:lvl1pPr marL="0" indent="0" algn="ctr">
              <a:buFont typeface="Wingdings" pitchFamily="2" charset="2"/>
              <a:buNone/>
              <a:defRPr b="1">
                <a:solidFill>
                  <a:srgbClr val="333333"/>
                </a:solidFill>
                <a:latin typeface="Times New Roman" pitchFamily="18" charset="0"/>
              </a:defRPr>
            </a:lvl1pPr>
          </a:lstStyle>
          <a:p>
            <a:r>
              <a:rPr lang="en-US"/>
              <a:t>Click to edit Master subtitle style</a:t>
            </a:r>
          </a:p>
        </p:txBody>
      </p:sp>
      <p:sp>
        <p:nvSpPr>
          <p:cNvPr id="10" name="Rectangle 4"/>
          <p:cNvSpPr>
            <a:spLocks noGrp="1" noChangeArrowheads="1"/>
          </p:cNvSpPr>
          <p:nvPr>
            <p:ph type="sldNum" sz="quarter" idx="10"/>
          </p:nvPr>
        </p:nvSpPr>
        <p:spPr>
          <a:xfrm>
            <a:off x="6553200" y="6245225"/>
            <a:ext cx="2133600" cy="476250"/>
          </a:xfrm>
        </p:spPr>
        <p:txBody>
          <a:bodyPr lIns="91440" rIns="91440" anchor="t"/>
          <a:lstStyle>
            <a:lvl1pPr>
              <a:defRPr sz="1400">
                <a:solidFill>
                  <a:schemeClr val="tx1"/>
                </a:solidFill>
                <a:latin typeface="Times" pitchFamily="18" charset="0"/>
              </a:defRPr>
            </a:lvl1pPr>
          </a:lstStyle>
          <a:p>
            <a:pPr>
              <a:defRPr/>
            </a:pPr>
            <a:fld id="{F7C7C188-2789-449A-B36D-E3F5AED1E2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498599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800"/>
            </a:lvl1pPr>
            <a:lvl2pPr>
              <a:defRPr sz="1600"/>
            </a:lvl2pPr>
            <a:lvl3pPr>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89DC4E2-1C21-4621-969A-FE5083391CC9}" type="slidenum">
              <a:rPr lang="en-US"/>
              <a:pPr>
                <a:defRPr/>
              </a:pPr>
              <a:t>‹#›</a:t>
            </a:fld>
            <a:endParaRPr lang="en-US" dirty="0"/>
          </a:p>
        </p:txBody>
      </p:sp>
    </p:spTree>
    <p:extLst>
      <p:ext uri="{BB962C8B-B14F-4D97-AF65-F5344CB8AC3E}">
        <p14:creationId xmlns:p14="http://schemas.microsoft.com/office/powerpoint/2010/main" val="11733671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60C374E3-72F4-4C18-9041-5D8E02FBDCB2}" type="slidenum">
              <a:rPr lang="en-US"/>
              <a:pPr>
                <a:defRPr/>
              </a:pPr>
              <a:t>‹#›</a:t>
            </a:fld>
            <a:endParaRPr lang="en-US" dirty="0"/>
          </a:p>
        </p:txBody>
      </p:sp>
    </p:spTree>
    <p:extLst>
      <p:ext uri="{BB962C8B-B14F-4D97-AF65-F5344CB8AC3E}">
        <p14:creationId xmlns:p14="http://schemas.microsoft.com/office/powerpoint/2010/main" val="53662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5518518-897E-4EB7-8E6F-DA724D3178FC}" type="slidenum">
              <a:rPr lang="en-US"/>
              <a:pPr>
                <a:defRPr/>
              </a:pPr>
              <a:t>‹#›</a:t>
            </a:fld>
            <a:endParaRPr lang="en-US" dirty="0"/>
          </a:p>
        </p:txBody>
      </p:sp>
    </p:spTree>
    <p:extLst>
      <p:ext uri="{BB962C8B-B14F-4D97-AF65-F5344CB8AC3E}">
        <p14:creationId xmlns:p14="http://schemas.microsoft.com/office/powerpoint/2010/main" val="27928428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C611413C-305F-471B-8B4A-2A278B653069}" type="slidenum">
              <a:rPr lang="en-US"/>
              <a:pPr>
                <a:defRPr/>
              </a:pPr>
              <a:t>‹#›</a:t>
            </a:fld>
            <a:endParaRPr lang="en-US" dirty="0"/>
          </a:p>
        </p:txBody>
      </p:sp>
    </p:spTree>
    <p:extLst>
      <p:ext uri="{BB962C8B-B14F-4D97-AF65-F5344CB8AC3E}">
        <p14:creationId xmlns:p14="http://schemas.microsoft.com/office/powerpoint/2010/main" val="37973147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27013" y="0"/>
            <a:ext cx="8516937" cy="1050925"/>
          </a:xfrm>
        </p:spPr>
        <p:txBody>
          <a:bodyPr/>
          <a:lstStyle/>
          <a:p>
            <a:r>
              <a:rPr lang="en-US"/>
              <a:t>Click to edit Master title style</a:t>
            </a:r>
          </a:p>
        </p:txBody>
      </p:sp>
      <p:sp>
        <p:nvSpPr>
          <p:cNvPr id="7" name="Rectangle 4"/>
          <p:cNvSpPr>
            <a:spLocks noGrp="1" noChangeArrowheads="1"/>
          </p:cNvSpPr>
          <p:nvPr>
            <p:ph type="sldNum" sz="quarter" idx="10"/>
          </p:nvPr>
        </p:nvSpPr>
        <p:spPr>
          <a:ln/>
        </p:spPr>
        <p:txBody>
          <a:bodyPr/>
          <a:lstStyle>
            <a:lvl1pPr>
              <a:defRPr/>
            </a:lvl1pPr>
          </a:lstStyle>
          <a:p>
            <a:pPr>
              <a:defRPr/>
            </a:pPr>
            <a:fld id="{213E998E-7C74-487E-9497-A8D15F49009E}" type="slidenum">
              <a:rPr lang="en-US"/>
              <a:pPr>
                <a:defRPr/>
              </a:pPr>
              <a:t>‹#›</a:t>
            </a:fld>
            <a:endParaRPr lang="en-US" dirty="0"/>
          </a:p>
        </p:txBody>
      </p:sp>
    </p:spTree>
    <p:extLst>
      <p:ext uri="{BB962C8B-B14F-4D97-AF65-F5344CB8AC3E}">
        <p14:creationId xmlns:p14="http://schemas.microsoft.com/office/powerpoint/2010/main" val="41808085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04B72CDB-FE6A-4B81-AB83-4401D8372270}" type="slidenum">
              <a:rPr lang="en-US"/>
              <a:pPr>
                <a:defRPr/>
              </a:pPr>
              <a:t>‹#›</a:t>
            </a:fld>
            <a:endParaRPr lang="en-US" dirty="0"/>
          </a:p>
        </p:txBody>
      </p:sp>
    </p:spTree>
    <p:extLst>
      <p:ext uri="{BB962C8B-B14F-4D97-AF65-F5344CB8AC3E}">
        <p14:creationId xmlns:p14="http://schemas.microsoft.com/office/powerpoint/2010/main" val="2382326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F624F6A-DD43-4044-B70B-F8223F638584}" type="slidenum">
              <a:rPr lang="en-US"/>
              <a:pPr>
                <a:defRPr/>
              </a:pPr>
              <a:t>‹#›</a:t>
            </a:fld>
            <a:endParaRPr lang="en-US" dirty="0"/>
          </a:p>
        </p:txBody>
      </p:sp>
    </p:spTree>
    <p:extLst>
      <p:ext uri="{BB962C8B-B14F-4D97-AF65-F5344CB8AC3E}">
        <p14:creationId xmlns:p14="http://schemas.microsoft.com/office/powerpoint/2010/main" val="42733314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11F6428-A93C-4AD5-8081-D60C19C24662}" type="slidenum">
              <a:rPr lang="en-US"/>
              <a:pPr>
                <a:defRPr/>
              </a:pPr>
              <a:t>‹#›</a:t>
            </a:fld>
            <a:endParaRPr lang="en-US" dirty="0"/>
          </a:p>
        </p:txBody>
      </p:sp>
    </p:spTree>
    <p:extLst>
      <p:ext uri="{BB962C8B-B14F-4D97-AF65-F5344CB8AC3E}">
        <p14:creationId xmlns:p14="http://schemas.microsoft.com/office/powerpoint/2010/main" val="20241698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5518518-897E-4EB7-8E6F-DA724D3178FC}" type="slidenum">
              <a:rPr lang="en-US"/>
              <a:pPr>
                <a:defRPr/>
              </a:pPr>
              <a:t>‹#›</a:t>
            </a:fld>
            <a:endParaRPr lang="en-US" dirty="0"/>
          </a:p>
        </p:txBody>
      </p:sp>
    </p:spTree>
    <p:extLst>
      <p:ext uri="{BB962C8B-B14F-4D97-AF65-F5344CB8AC3E}">
        <p14:creationId xmlns:p14="http://schemas.microsoft.com/office/powerpoint/2010/main" val="27705117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76BBEB33-60FF-4193-AB6A-B7FFA146776F}" type="slidenum">
              <a:rPr lang="en-US"/>
              <a:pPr>
                <a:defRPr/>
              </a:pPr>
              <a:t>‹#›</a:t>
            </a:fld>
            <a:endParaRPr lang="en-US" dirty="0"/>
          </a:p>
        </p:txBody>
      </p:sp>
    </p:spTree>
    <p:extLst>
      <p:ext uri="{BB962C8B-B14F-4D97-AF65-F5344CB8AC3E}">
        <p14:creationId xmlns:p14="http://schemas.microsoft.com/office/powerpoint/2010/main" val="15109529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0"/>
            <a:ext cx="2128837"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7013" y="0"/>
            <a:ext cx="62357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CB7ABC7-2B6F-4D75-808B-A90B8BD769B4}" type="slidenum">
              <a:rPr lang="en-US"/>
              <a:pPr>
                <a:defRPr/>
              </a:pPr>
              <a:t>‹#›</a:t>
            </a:fld>
            <a:endParaRPr lang="en-US" dirty="0"/>
          </a:p>
        </p:txBody>
      </p:sp>
    </p:spTree>
    <p:extLst>
      <p:ext uri="{BB962C8B-B14F-4D97-AF65-F5344CB8AC3E}">
        <p14:creationId xmlns:p14="http://schemas.microsoft.com/office/powerpoint/2010/main" val="33274909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5913" y="254000"/>
            <a:ext cx="8218487" cy="1050925"/>
          </a:xfrm>
        </p:spPr>
        <p:txBody>
          <a:bodyPr/>
          <a:lstStyle/>
          <a:p>
            <a:r>
              <a:rPr lang="en-US"/>
              <a:t>Click to edit Master title style</a:t>
            </a:r>
          </a:p>
        </p:txBody>
      </p:sp>
      <p:sp>
        <p:nvSpPr>
          <p:cNvPr id="3" name="Table Placeholder 2"/>
          <p:cNvSpPr>
            <a:spLocks noGrp="1"/>
          </p:cNvSpPr>
          <p:nvPr>
            <p:ph type="tbl" idx="1"/>
          </p:nvPr>
        </p:nvSpPr>
        <p:spPr>
          <a:xfrm>
            <a:off x="304800" y="1295400"/>
            <a:ext cx="8229600" cy="4038600"/>
          </a:xfrm>
        </p:spPr>
        <p:txBody>
          <a:bodyPr/>
          <a:lstStyle/>
          <a:p>
            <a:pPr lvl="0"/>
            <a:endParaRPr lang="en-US" noProof="0" dirty="0"/>
          </a:p>
        </p:txBody>
      </p:sp>
      <p:sp>
        <p:nvSpPr>
          <p:cNvPr id="4" name="Rectangle 3"/>
          <p:cNvSpPr>
            <a:spLocks noGrp="1" noChangeArrowheads="1"/>
          </p:cNvSpPr>
          <p:nvPr>
            <p:ph type="sldNum" sz="quarter" idx="10"/>
          </p:nvPr>
        </p:nvSpPr>
        <p:spPr/>
        <p:txBody>
          <a:bodyPr/>
          <a:lstStyle>
            <a:lvl1pPr>
              <a:defRPr/>
            </a:lvl1pPr>
          </a:lstStyle>
          <a:p>
            <a:pPr>
              <a:defRPr/>
            </a:pPr>
            <a:fld id="{21CF3E43-1479-4CC2-967A-CD58D489F011}" type="slidenum">
              <a:rPr lang="en-US"/>
              <a:pPr>
                <a:defRPr/>
              </a:pPr>
              <a:t>‹#›</a:t>
            </a:fld>
            <a:endParaRPr lang="en-US" dirty="0"/>
          </a:p>
        </p:txBody>
      </p:sp>
    </p:spTree>
    <p:extLst>
      <p:ext uri="{BB962C8B-B14F-4D97-AF65-F5344CB8AC3E}">
        <p14:creationId xmlns:p14="http://schemas.microsoft.com/office/powerpoint/2010/main" val="1843227388"/>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Picture1"/>
          <p:cNvPicPr>
            <a:picLocks noChangeAspect="1" noChangeArrowheads="1"/>
          </p:cNvPicPr>
          <p:nvPr/>
        </p:nvPicPr>
        <p:blipFill>
          <a:blip r:embed="rId2">
            <a:extLst>
              <a:ext uri="{28A0092B-C50C-407E-A947-70E740481C1C}">
                <a14:useLocalDpi xmlns:a14="http://schemas.microsoft.com/office/drawing/2010/main" val="0"/>
              </a:ext>
            </a:extLst>
          </a:blip>
          <a:srcRect r="19588" b="36429"/>
          <a:stretch>
            <a:fillRect/>
          </a:stretch>
        </p:blipFill>
        <p:spPr bwMode="auto">
          <a:xfrm>
            <a:off x="4803775" y="3532188"/>
            <a:ext cx="4340225"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blackWhite">
          <a:xfrm>
            <a:off x="4763" y="0"/>
            <a:ext cx="9139237" cy="1371600"/>
          </a:xfrm>
          <a:prstGeom prst="rect">
            <a:avLst/>
          </a:prstGeom>
          <a:solidFill>
            <a:srgbClr val="3366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FFFFFF"/>
              </a:solidFill>
            </a:endParaRPr>
          </a:p>
        </p:txBody>
      </p:sp>
      <p:sp>
        <p:nvSpPr>
          <p:cNvPr id="6" name="Rectangle 7"/>
          <p:cNvSpPr>
            <a:spLocks noChangeArrowheads="1"/>
          </p:cNvSpPr>
          <p:nvPr/>
        </p:nvSpPr>
        <p:spPr bwMode="black">
          <a:xfrm>
            <a:off x="2322513" y="685800"/>
            <a:ext cx="2654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marL="342900" indent="-342900"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lnSpc>
                <a:spcPct val="98000"/>
              </a:lnSpc>
              <a:spcBef>
                <a:spcPct val="20000"/>
              </a:spcBef>
              <a:spcAft>
                <a:spcPct val="0"/>
              </a:spcAft>
              <a:defRPr/>
            </a:pPr>
            <a:r>
              <a:rPr lang="en-US" altLang="en-US" sz="4800" dirty="0">
                <a:solidFill>
                  <a:srgbClr val="FFFFFF"/>
                </a:solidFill>
                <a:latin typeface="Times New Roman" pitchFamily="18" charset="0"/>
                <a:cs typeface="Times New Roman" pitchFamily="18" charset="0"/>
              </a:rPr>
              <a:t>FEMA</a:t>
            </a:r>
          </a:p>
        </p:txBody>
      </p:sp>
      <p:pic>
        <p:nvPicPr>
          <p:cNvPr id="7" name="Picture 8" descr="800px-FEMA_logo"/>
          <p:cNvPicPr>
            <a:picLocks noChangeAspect="1" noChangeArrowheads="1"/>
          </p:cNvPicPr>
          <p:nvPr/>
        </p:nvPicPr>
        <p:blipFill>
          <a:blip r:embed="rId3">
            <a:extLst>
              <a:ext uri="{28A0092B-C50C-407E-A947-70E740481C1C}">
                <a14:useLocalDpi xmlns:a14="http://schemas.microsoft.com/office/drawing/2010/main" val="0"/>
              </a:ext>
            </a:extLst>
          </a:blip>
          <a:srcRect r="63330"/>
          <a:stretch>
            <a:fillRect/>
          </a:stretch>
        </p:blipFill>
        <p:spPr bwMode="auto">
          <a:xfrm>
            <a:off x="225425" y="238125"/>
            <a:ext cx="1909763"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ChangeArrowheads="1"/>
          </p:cNvSpPr>
          <p:nvPr/>
        </p:nvSpPr>
        <p:spPr bwMode="blackWhite">
          <a:xfrm>
            <a:off x="4763" y="6096000"/>
            <a:ext cx="9139237" cy="838200"/>
          </a:xfrm>
          <a:prstGeom prst="rect">
            <a:avLst/>
          </a:prstGeom>
          <a:solidFill>
            <a:srgbClr val="3366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FFFFFF"/>
              </a:solidFill>
            </a:endParaRPr>
          </a:p>
        </p:txBody>
      </p:sp>
      <p:sp>
        <p:nvSpPr>
          <p:cNvPr id="9" name="Rectangle 10"/>
          <p:cNvSpPr>
            <a:spLocks noChangeArrowheads="1"/>
          </p:cNvSpPr>
          <p:nvPr/>
        </p:nvSpPr>
        <p:spPr bwMode="black">
          <a:xfrm>
            <a:off x="2338388" y="1384300"/>
            <a:ext cx="5592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0" bIns="19050" anchor="ctr"/>
          <a:lstStyle>
            <a:lvl1pPr marL="342900" indent="-342900"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lnSpc>
                <a:spcPct val="98000"/>
              </a:lnSpc>
              <a:spcBef>
                <a:spcPct val="20000"/>
              </a:spcBef>
              <a:spcAft>
                <a:spcPct val="0"/>
              </a:spcAft>
              <a:defRPr/>
            </a:pPr>
            <a:r>
              <a:rPr lang="en-US" altLang="en-US" sz="2000" dirty="0">
                <a:solidFill>
                  <a:srgbClr val="800000"/>
                </a:solidFill>
                <a:latin typeface="Times New Roman" pitchFamily="18" charset="0"/>
                <a:cs typeface="Times New Roman" pitchFamily="18" charset="0"/>
              </a:rPr>
              <a:t>GRANT PROGRAMS DIRECTORATE</a:t>
            </a:r>
          </a:p>
        </p:txBody>
      </p:sp>
      <p:sp>
        <p:nvSpPr>
          <p:cNvPr id="6146" name="Rectangle 2"/>
          <p:cNvSpPr>
            <a:spLocks noGrp="1" noChangeArrowheads="1"/>
          </p:cNvSpPr>
          <p:nvPr>
            <p:ph type="ctrTitle"/>
          </p:nvPr>
        </p:nvSpPr>
        <p:spPr>
          <a:xfrm>
            <a:off x="458788" y="2486025"/>
            <a:ext cx="5484812" cy="701675"/>
          </a:xfrm>
        </p:spPr>
        <p:txBody>
          <a:bodyPr/>
          <a:lstStyle>
            <a:lvl1pPr algn="ctr">
              <a:defRPr sz="2800">
                <a:latin typeface="Times New Roman" pitchFamily="18" charset="0"/>
              </a:defRPr>
            </a:lvl1pPr>
          </a:lstStyle>
          <a:p>
            <a:r>
              <a:rPr lang="en-US"/>
              <a:t>Click to edit Master title style</a:t>
            </a:r>
          </a:p>
        </p:txBody>
      </p:sp>
      <p:sp>
        <p:nvSpPr>
          <p:cNvPr id="6147" name="Rectangle 3"/>
          <p:cNvSpPr>
            <a:spLocks noGrp="1" noChangeArrowheads="1"/>
          </p:cNvSpPr>
          <p:nvPr>
            <p:ph type="subTitle" idx="1"/>
          </p:nvPr>
        </p:nvSpPr>
        <p:spPr>
          <a:xfrm>
            <a:off x="687388" y="3276600"/>
            <a:ext cx="3656012" cy="609600"/>
          </a:xfrm>
        </p:spPr>
        <p:txBody>
          <a:bodyPr/>
          <a:lstStyle>
            <a:lvl1pPr marL="0" indent="0" algn="ctr">
              <a:buFont typeface="Wingdings" pitchFamily="2" charset="2"/>
              <a:buNone/>
              <a:defRPr b="1">
                <a:solidFill>
                  <a:srgbClr val="333333"/>
                </a:solidFill>
                <a:latin typeface="Times New Roman" pitchFamily="18" charset="0"/>
              </a:defRPr>
            </a:lvl1pPr>
          </a:lstStyle>
          <a:p>
            <a:r>
              <a:rPr lang="en-US"/>
              <a:t>Click to edit Master subtitle style</a:t>
            </a:r>
          </a:p>
        </p:txBody>
      </p:sp>
      <p:sp>
        <p:nvSpPr>
          <p:cNvPr id="10" name="Rectangle 4"/>
          <p:cNvSpPr>
            <a:spLocks noGrp="1" noChangeArrowheads="1"/>
          </p:cNvSpPr>
          <p:nvPr>
            <p:ph type="sldNum" sz="quarter" idx="10"/>
          </p:nvPr>
        </p:nvSpPr>
        <p:spPr>
          <a:xfrm>
            <a:off x="6553200" y="6245225"/>
            <a:ext cx="2133600" cy="476250"/>
          </a:xfrm>
        </p:spPr>
        <p:txBody>
          <a:bodyPr lIns="91440" rIns="91440" anchor="t"/>
          <a:lstStyle>
            <a:lvl1pPr>
              <a:defRPr sz="1400">
                <a:solidFill>
                  <a:schemeClr val="tx1"/>
                </a:solidFill>
                <a:latin typeface="Times" pitchFamily="18" charset="0"/>
              </a:defRPr>
            </a:lvl1pPr>
          </a:lstStyle>
          <a:p>
            <a:pPr>
              <a:defRPr/>
            </a:pPr>
            <a:fld id="{F7C7C188-2789-449A-B36D-E3F5AED1E2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0651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image" Target="../media/image1.jpeg"/><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FEMA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325" y="6205538"/>
            <a:ext cx="1447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27013" y="0"/>
            <a:ext cx="851693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24" name="Rectangle 4"/>
          <p:cNvSpPr>
            <a:spLocks noGrp="1" noChangeArrowheads="1"/>
          </p:cNvSpPr>
          <p:nvPr>
            <p:ph type="sldNum" sz="quarter" idx="4"/>
          </p:nvPr>
        </p:nvSpPr>
        <p:spPr bwMode="auto">
          <a:xfrm>
            <a:off x="6705600" y="6245225"/>
            <a:ext cx="2133600" cy="47625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eaLnBrk="0" hangingPunct="0">
              <a:defRPr sz="1800">
                <a:solidFill>
                  <a:srgbClr val="000063"/>
                </a:solidFill>
              </a:defRPr>
            </a:lvl1pPr>
          </a:lstStyle>
          <a:p>
            <a:pPr fontAlgn="base">
              <a:spcBef>
                <a:spcPct val="0"/>
              </a:spcBef>
              <a:spcAft>
                <a:spcPct val="0"/>
              </a:spcAft>
              <a:defRPr/>
            </a:pPr>
            <a:fld id="{96DF337E-746B-4827-BA26-AEC4A5843996}" type="slidenum">
              <a:rPr lang="en-US" smtClean="0"/>
              <a:pPr fontAlgn="base">
                <a:spcBef>
                  <a:spcPct val="0"/>
                </a:spcBef>
                <a:spcAft>
                  <a:spcPct val="0"/>
                </a:spcAft>
                <a:defRPr/>
              </a:pPr>
              <a:t>‹#›</a:t>
            </a:fld>
            <a:endParaRPr lang="en-US" dirty="0"/>
          </a:p>
        </p:txBody>
      </p:sp>
      <p:sp>
        <p:nvSpPr>
          <p:cNvPr id="1029" name="Rectangle 5"/>
          <p:cNvSpPr>
            <a:spLocks noGrp="1" noChangeArrowheads="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ChangeArrowheads="1"/>
          </p:cNvSpPr>
          <p:nvPr/>
        </p:nvSpPr>
        <p:spPr bwMode="auto">
          <a:xfrm>
            <a:off x="304800" y="1066800"/>
            <a:ext cx="8534400" cy="47625"/>
          </a:xfrm>
          <a:prstGeom prst="rect">
            <a:avLst/>
          </a:prstGeom>
          <a:gradFill rotWithShape="1">
            <a:gsLst>
              <a:gs pos="0">
                <a:srgbClr val="A50021"/>
              </a:gs>
              <a:gs pos="100000">
                <a:srgbClr val="FFFF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FFFFFF"/>
              </a:solidFill>
            </a:endParaRPr>
          </a:p>
        </p:txBody>
      </p:sp>
    </p:spTree>
    <p:extLst>
      <p:ext uri="{BB962C8B-B14F-4D97-AF65-F5344CB8AC3E}">
        <p14:creationId xmlns:p14="http://schemas.microsoft.com/office/powerpoint/2010/main" val="74655587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2400" b="1">
          <a:solidFill>
            <a:srgbClr val="000063"/>
          </a:solidFill>
          <a:latin typeface="+mj-lt"/>
          <a:ea typeface="+mj-ea"/>
          <a:cs typeface="+mj-cs"/>
        </a:defRPr>
      </a:lvl1pPr>
      <a:lvl2pPr algn="l" rtl="0" eaLnBrk="0" fontAlgn="base" hangingPunct="0">
        <a:spcBef>
          <a:spcPct val="0"/>
        </a:spcBef>
        <a:spcAft>
          <a:spcPct val="0"/>
        </a:spcAft>
        <a:defRPr sz="2400" b="1">
          <a:solidFill>
            <a:srgbClr val="000063"/>
          </a:solidFill>
          <a:latin typeface="Arial" charset="0"/>
          <a:cs typeface="Arial" charset="0"/>
        </a:defRPr>
      </a:lvl2pPr>
      <a:lvl3pPr algn="l" rtl="0" eaLnBrk="0" fontAlgn="base" hangingPunct="0">
        <a:spcBef>
          <a:spcPct val="0"/>
        </a:spcBef>
        <a:spcAft>
          <a:spcPct val="0"/>
        </a:spcAft>
        <a:defRPr sz="2400" b="1">
          <a:solidFill>
            <a:srgbClr val="000063"/>
          </a:solidFill>
          <a:latin typeface="Arial" charset="0"/>
          <a:cs typeface="Arial" charset="0"/>
        </a:defRPr>
      </a:lvl3pPr>
      <a:lvl4pPr algn="l" rtl="0" eaLnBrk="0" fontAlgn="base" hangingPunct="0">
        <a:spcBef>
          <a:spcPct val="0"/>
        </a:spcBef>
        <a:spcAft>
          <a:spcPct val="0"/>
        </a:spcAft>
        <a:defRPr sz="2400" b="1">
          <a:solidFill>
            <a:srgbClr val="000063"/>
          </a:solidFill>
          <a:latin typeface="Arial" charset="0"/>
          <a:cs typeface="Arial" charset="0"/>
        </a:defRPr>
      </a:lvl4pPr>
      <a:lvl5pPr algn="l" rtl="0" eaLnBrk="0" fontAlgn="base" hangingPunct="0">
        <a:spcBef>
          <a:spcPct val="0"/>
        </a:spcBef>
        <a:spcAft>
          <a:spcPct val="0"/>
        </a:spcAft>
        <a:defRPr sz="2400" b="1">
          <a:solidFill>
            <a:srgbClr val="000063"/>
          </a:solidFill>
          <a:latin typeface="Arial" charset="0"/>
          <a:cs typeface="Arial" charset="0"/>
        </a:defRPr>
      </a:lvl5pPr>
      <a:lvl6pPr marL="457200" algn="l" rtl="0" fontAlgn="base">
        <a:spcBef>
          <a:spcPct val="0"/>
        </a:spcBef>
        <a:spcAft>
          <a:spcPct val="0"/>
        </a:spcAft>
        <a:defRPr sz="2400" b="1">
          <a:solidFill>
            <a:srgbClr val="000063"/>
          </a:solidFill>
          <a:latin typeface="Arial" charset="0"/>
          <a:cs typeface="Arial" charset="0"/>
        </a:defRPr>
      </a:lvl6pPr>
      <a:lvl7pPr marL="914400" algn="l" rtl="0" fontAlgn="base">
        <a:spcBef>
          <a:spcPct val="0"/>
        </a:spcBef>
        <a:spcAft>
          <a:spcPct val="0"/>
        </a:spcAft>
        <a:defRPr sz="2400" b="1">
          <a:solidFill>
            <a:srgbClr val="000063"/>
          </a:solidFill>
          <a:latin typeface="Arial" charset="0"/>
          <a:cs typeface="Arial" charset="0"/>
        </a:defRPr>
      </a:lvl7pPr>
      <a:lvl8pPr marL="1371600" algn="l" rtl="0" fontAlgn="base">
        <a:spcBef>
          <a:spcPct val="0"/>
        </a:spcBef>
        <a:spcAft>
          <a:spcPct val="0"/>
        </a:spcAft>
        <a:defRPr sz="2400" b="1">
          <a:solidFill>
            <a:srgbClr val="000063"/>
          </a:solidFill>
          <a:latin typeface="Arial" charset="0"/>
          <a:cs typeface="Arial" charset="0"/>
        </a:defRPr>
      </a:lvl8pPr>
      <a:lvl9pPr marL="1828800" algn="l" rtl="0" fontAlgn="base">
        <a:spcBef>
          <a:spcPct val="0"/>
        </a:spcBef>
        <a:spcAft>
          <a:spcPct val="0"/>
        </a:spcAft>
        <a:defRPr sz="2400" b="1">
          <a:solidFill>
            <a:srgbClr val="000063"/>
          </a:solidFill>
          <a:latin typeface="Arial" charset="0"/>
          <a:cs typeface="Arial" charset="0"/>
        </a:defRPr>
      </a:lvl9pPr>
    </p:titleStyle>
    <p:bodyStyle>
      <a:lvl1pPr marL="233363" indent="-233363" algn="l" rtl="0" eaLnBrk="0" fontAlgn="base" hangingPunct="0">
        <a:spcBef>
          <a:spcPct val="60000"/>
        </a:spcBef>
        <a:spcAft>
          <a:spcPct val="0"/>
        </a:spcAft>
        <a:buClr>
          <a:srgbClr val="000063"/>
        </a:buClr>
        <a:buFont typeface="Wingdings" pitchFamily="2" charset="2"/>
        <a:buChar char="§"/>
        <a:defRPr sz="2200">
          <a:solidFill>
            <a:srgbClr val="000063"/>
          </a:solidFill>
          <a:latin typeface="+mn-lt"/>
          <a:ea typeface="+mn-ea"/>
          <a:cs typeface="+mn-cs"/>
        </a:defRPr>
      </a:lvl1pPr>
      <a:lvl2pPr marL="571500" indent="-223838" algn="l" rtl="0" eaLnBrk="0" fontAlgn="base" hangingPunct="0">
        <a:spcBef>
          <a:spcPct val="30000"/>
        </a:spcBef>
        <a:spcAft>
          <a:spcPct val="0"/>
        </a:spcAft>
        <a:buClr>
          <a:srgbClr val="000063"/>
        </a:buClr>
        <a:buFont typeface="Arial" charset="0"/>
        <a:buChar char="–"/>
        <a:defRPr sz="2000">
          <a:solidFill>
            <a:srgbClr val="000063"/>
          </a:solidFill>
          <a:latin typeface="+mn-lt"/>
          <a:cs typeface="+mn-cs"/>
        </a:defRPr>
      </a:lvl2pPr>
      <a:lvl3pPr marL="909638" indent="-222250" algn="l" rtl="0" eaLnBrk="0" fontAlgn="base" hangingPunct="0">
        <a:spcBef>
          <a:spcPct val="30000"/>
        </a:spcBef>
        <a:spcAft>
          <a:spcPct val="0"/>
        </a:spcAft>
        <a:buClr>
          <a:srgbClr val="000063"/>
        </a:buClr>
        <a:buFont typeface="Wingdings" pitchFamily="2" charset="2"/>
        <a:buChar char="§"/>
        <a:defRPr sz="1700">
          <a:solidFill>
            <a:srgbClr val="000063"/>
          </a:solidFill>
          <a:latin typeface="+mn-lt"/>
          <a:cs typeface="+mn-cs"/>
        </a:defRPr>
      </a:lvl3pPr>
      <a:lvl4pPr marL="1258888" indent="-231775" algn="l" rtl="0" eaLnBrk="0" fontAlgn="base" hangingPunct="0">
        <a:spcBef>
          <a:spcPct val="30000"/>
        </a:spcBef>
        <a:spcAft>
          <a:spcPct val="0"/>
        </a:spcAft>
        <a:buClr>
          <a:srgbClr val="000063"/>
        </a:buClr>
        <a:buFont typeface="Arial" charset="0"/>
        <a:buChar char="–"/>
        <a:defRPr sz="1400">
          <a:solidFill>
            <a:srgbClr val="000063"/>
          </a:solidFill>
          <a:latin typeface="+mn-lt"/>
          <a:cs typeface="+mn-cs"/>
        </a:defRPr>
      </a:lvl4pPr>
      <a:lvl5pPr marL="1598613" indent="-222250" algn="l" rtl="0" eaLnBrk="0" fontAlgn="base" hangingPunct="0">
        <a:spcBef>
          <a:spcPct val="30000"/>
        </a:spcBef>
        <a:spcAft>
          <a:spcPct val="0"/>
        </a:spcAft>
        <a:buClr>
          <a:srgbClr val="000063"/>
        </a:buClr>
        <a:buFont typeface="Wingdings" pitchFamily="2" charset="2"/>
        <a:buChar char="§"/>
        <a:defRPr sz="1400">
          <a:solidFill>
            <a:srgbClr val="000063"/>
          </a:solidFill>
          <a:latin typeface="+mn-lt"/>
          <a:cs typeface="+mn-cs"/>
        </a:defRPr>
      </a:lvl5pPr>
      <a:lvl6pPr marL="20558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6pPr>
      <a:lvl7pPr marL="25130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7pPr>
      <a:lvl8pPr marL="29702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8pPr>
      <a:lvl9pPr marL="34274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FEMA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4325" y="6205538"/>
            <a:ext cx="1447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27013" y="0"/>
            <a:ext cx="851693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24" name="Rectangle 4"/>
          <p:cNvSpPr>
            <a:spLocks noGrp="1" noChangeArrowheads="1"/>
          </p:cNvSpPr>
          <p:nvPr>
            <p:ph type="sldNum" sz="quarter" idx="4"/>
          </p:nvPr>
        </p:nvSpPr>
        <p:spPr bwMode="auto">
          <a:xfrm>
            <a:off x="6705600" y="6245225"/>
            <a:ext cx="2133600" cy="47625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eaLnBrk="0" hangingPunct="0">
              <a:defRPr>
                <a:solidFill>
                  <a:srgbClr val="000063"/>
                </a:solidFill>
              </a:defRPr>
            </a:lvl1pPr>
          </a:lstStyle>
          <a:p>
            <a:pPr fontAlgn="base">
              <a:spcBef>
                <a:spcPct val="0"/>
              </a:spcBef>
              <a:spcAft>
                <a:spcPct val="0"/>
              </a:spcAft>
              <a:defRPr/>
            </a:pPr>
            <a:fld id="{96DF337E-746B-4827-BA26-AEC4A5843996}" type="slidenum">
              <a:rPr lang="en-US" sz="1000"/>
              <a:pPr fontAlgn="base">
                <a:spcBef>
                  <a:spcPct val="0"/>
                </a:spcBef>
                <a:spcAft>
                  <a:spcPct val="0"/>
                </a:spcAft>
                <a:defRPr/>
              </a:pPr>
              <a:t>‹#›</a:t>
            </a:fld>
            <a:endParaRPr lang="en-US" sz="1000" dirty="0"/>
          </a:p>
        </p:txBody>
      </p:sp>
      <p:sp>
        <p:nvSpPr>
          <p:cNvPr id="1029" name="Rectangle 5"/>
          <p:cNvSpPr>
            <a:spLocks noGrp="1" noChangeArrowheads="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ChangeArrowheads="1"/>
          </p:cNvSpPr>
          <p:nvPr/>
        </p:nvSpPr>
        <p:spPr bwMode="auto">
          <a:xfrm>
            <a:off x="304800" y="1066800"/>
            <a:ext cx="8534400" cy="47625"/>
          </a:xfrm>
          <a:prstGeom prst="rect">
            <a:avLst/>
          </a:prstGeom>
          <a:gradFill rotWithShape="1">
            <a:gsLst>
              <a:gs pos="0">
                <a:srgbClr val="A50021"/>
              </a:gs>
              <a:gs pos="100000">
                <a:srgbClr val="FFFF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FFFFFF"/>
              </a:solidFill>
            </a:endParaRPr>
          </a:p>
        </p:txBody>
      </p:sp>
    </p:spTree>
    <p:extLst>
      <p:ext uri="{BB962C8B-B14F-4D97-AF65-F5344CB8AC3E}">
        <p14:creationId xmlns:p14="http://schemas.microsoft.com/office/powerpoint/2010/main" val="746555873"/>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886" r:id="rId14"/>
  </p:sldLayoutIdLst>
  <p:hf hdr="0" ftr="0" dt="0"/>
  <p:txStyles>
    <p:titleStyle>
      <a:lvl1pPr algn="l" rtl="0" eaLnBrk="0" fontAlgn="base" hangingPunct="0">
        <a:spcBef>
          <a:spcPct val="0"/>
        </a:spcBef>
        <a:spcAft>
          <a:spcPct val="0"/>
        </a:spcAft>
        <a:defRPr sz="2400" b="1">
          <a:solidFill>
            <a:srgbClr val="000063"/>
          </a:solidFill>
          <a:latin typeface="+mj-lt"/>
          <a:ea typeface="+mj-ea"/>
          <a:cs typeface="+mj-cs"/>
        </a:defRPr>
      </a:lvl1pPr>
      <a:lvl2pPr algn="l" rtl="0" eaLnBrk="0" fontAlgn="base" hangingPunct="0">
        <a:spcBef>
          <a:spcPct val="0"/>
        </a:spcBef>
        <a:spcAft>
          <a:spcPct val="0"/>
        </a:spcAft>
        <a:defRPr sz="2400" b="1">
          <a:solidFill>
            <a:srgbClr val="000063"/>
          </a:solidFill>
          <a:latin typeface="Arial" charset="0"/>
          <a:cs typeface="Arial" charset="0"/>
        </a:defRPr>
      </a:lvl2pPr>
      <a:lvl3pPr algn="l" rtl="0" eaLnBrk="0" fontAlgn="base" hangingPunct="0">
        <a:spcBef>
          <a:spcPct val="0"/>
        </a:spcBef>
        <a:spcAft>
          <a:spcPct val="0"/>
        </a:spcAft>
        <a:defRPr sz="2400" b="1">
          <a:solidFill>
            <a:srgbClr val="000063"/>
          </a:solidFill>
          <a:latin typeface="Arial" charset="0"/>
          <a:cs typeface="Arial" charset="0"/>
        </a:defRPr>
      </a:lvl3pPr>
      <a:lvl4pPr algn="l" rtl="0" eaLnBrk="0" fontAlgn="base" hangingPunct="0">
        <a:spcBef>
          <a:spcPct val="0"/>
        </a:spcBef>
        <a:spcAft>
          <a:spcPct val="0"/>
        </a:spcAft>
        <a:defRPr sz="2400" b="1">
          <a:solidFill>
            <a:srgbClr val="000063"/>
          </a:solidFill>
          <a:latin typeface="Arial" charset="0"/>
          <a:cs typeface="Arial" charset="0"/>
        </a:defRPr>
      </a:lvl4pPr>
      <a:lvl5pPr algn="l" rtl="0" eaLnBrk="0" fontAlgn="base" hangingPunct="0">
        <a:spcBef>
          <a:spcPct val="0"/>
        </a:spcBef>
        <a:spcAft>
          <a:spcPct val="0"/>
        </a:spcAft>
        <a:defRPr sz="2400" b="1">
          <a:solidFill>
            <a:srgbClr val="000063"/>
          </a:solidFill>
          <a:latin typeface="Arial" charset="0"/>
          <a:cs typeface="Arial" charset="0"/>
        </a:defRPr>
      </a:lvl5pPr>
      <a:lvl6pPr marL="457200" algn="l" rtl="0" fontAlgn="base">
        <a:spcBef>
          <a:spcPct val="0"/>
        </a:spcBef>
        <a:spcAft>
          <a:spcPct val="0"/>
        </a:spcAft>
        <a:defRPr sz="2400" b="1">
          <a:solidFill>
            <a:srgbClr val="000063"/>
          </a:solidFill>
          <a:latin typeface="Arial" charset="0"/>
          <a:cs typeface="Arial" charset="0"/>
        </a:defRPr>
      </a:lvl6pPr>
      <a:lvl7pPr marL="914400" algn="l" rtl="0" fontAlgn="base">
        <a:spcBef>
          <a:spcPct val="0"/>
        </a:spcBef>
        <a:spcAft>
          <a:spcPct val="0"/>
        </a:spcAft>
        <a:defRPr sz="2400" b="1">
          <a:solidFill>
            <a:srgbClr val="000063"/>
          </a:solidFill>
          <a:latin typeface="Arial" charset="0"/>
          <a:cs typeface="Arial" charset="0"/>
        </a:defRPr>
      </a:lvl7pPr>
      <a:lvl8pPr marL="1371600" algn="l" rtl="0" fontAlgn="base">
        <a:spcBef>
          <a:spcPct val="0"/>
        </a:spcBef>
        <a:spcAft>
          <a:spcPct val="0"/>
        </a:spcAft>
        <a:defRPr sz="2400" b="1">
          <a:solidFill>
            <a:srgbClr val="000063"/>
          </a:solidFill>
          <a:latin typeface="Arial" charset="0"/>
          <a:cs typeface="Arial" charset="0"/>
        </a:defRPr>
      </a:lvl8pPr>
      <a:lvl9pPr marL="1828800" algn="l" rtl="0" fontAlgn="base">
        <a:spcBef>
          <a:spcPct val="0"/>
        </a:spcBef>
        <a:spcAft>
          <a:spcPct val="0"/>
        </a:spcAft>
        <a:defRPr sz="2400" b="1">
          <a:solidFill>
            <a:srgbClr val="000063"/>
          </a:solidFill>
          <a:latin typeface="Arial" charset="0"/>
          <a:cs typeface="Arial" charset="0"/>
        </a:defRPr>
      </a:lvl9pPr>
    </p:titleStyle>
    <p:bodyStyle>
      <a:lvl1pPr marL="233363" indent="-233363" algn="l" rtl="0" eaLnBrk="0" fontAlgn="base" hangingPunct="0">
        <a:spcBef>
          <a:spcPct val="60000"/>
        </a:spcBef>
        <a:spcAft>
          <a:spcPct val="0"/>
        </a:spcAft>
        <a:buClr>
          <a:srgbClr val="000063"/>
        </a:buClr>
        <a:buFont typeface="Wingdings" pitchFamily="2" charset="2"/>
        <a:buChar char="§"/>
        <a:defRPr sz="2200">
          <a:solidFill>
            <a:srgbClr val="000063"/>
          </a:solidFill>
          <a:latin typeface="+mn-lt"/>
          <a:ea typeface="+mn-ea"/>
          <a:cs typeface="+mn-cs"/>
        </a:defRPr>
      </a:lvl1pPr>
      <a:lvl2pPr marL="571500" indent="-223838" algn="l" rtl="0" eaLnBrk="0" fontAlgn="base" hangingPunct="0">
        <a:spcBef>
          <a:spcPct val="30000"/>
        </a:spcBef>
        <a:spcAft>
          <a:spcPct val="0"/>
        </a:spcAft>
        <a:buClr>
          <a:srgbClr val="000063"/>
        </a:buClr>
        <a:buFont typeface="Arial" charset="0"/>
        <a:buChar char="–"/>
        <a:defRPr sz="2000">
          <a:solidFill>
            <a:srgbClr val="000063"/>
          </a:solidFill>
          <a:latin typeface="+mn-lt"/>
          <a:cs typeface="+mn-cs"/>
        </a:defRPr>
      </a:lvl2pPr>
      <a:lvl3pPr marL="909638" indent="-222250" algn="l" rtl="0" eaLnBrk="0" fontAlgn="base" hangingPunct="0">
        <a:spcBef>
          <a:spcPct val="30000"/>
        </a:spcBef>
        <a:spcAft>
          <a:spcPct val="0"/>
        </a:spcAft>
        <a:buClr>
          <a:srgbClr val="000063"/>
        </a:buClr>
        <a:buFont typeface="Wingdings" pitchFamily="2" charset="2"/>
        <a:buChar char="§"/>
        <a:defRPr sz="1700">
          <a:solidFill>
            <a:srgbClr val="000063"/>
          </a:solidFill>
          <a:latin typeface="+mn-lt"/>
          <a:cs typeface="+mn-cs"/>
        </a:defRPr>
      </a:lvl3pPr>
      <a:lvl4pPr marL="1258888" indent="-231775" algn="l" rtl="0" eaLnBrk="0" fontAlgn="base" hangingPunct="0">
        <a:spcBef>
          <a:spcPct val="30000"/>
        </a:spcBef>
        <a:spcAft>
          <a:spcPct val="0"/>
        </a:spcAft>
        <a:buClr>
          <a:srgbClr val="000063"/>
        </a:buClr>
        <a:buFont typeface="Arial" charset="0"/>
        <a:buChar char="–"/>
        <a:defRPr sz="1400">
          <a:solidFill>
            <a:srgbClr val="000063"/>
          </a:solidFill>
          <a:latin typeface="+mn-lt"/>
          <a:cs typeface="+mn-cs"/>
        </a:defRPr>
      </a:lvl4pPr>
      <a:lvl5pPr marL="1598613" indent="-222250" algn="l" rtl="0" eaLnBrk="0" fontAlgn="base" hangingPunct="0">
        <a:spcBef>
          <a:spcPct val="30000"/>
        </a:spcBef>
        <a:spcAft>
          <a:spcPct val="0"/>
        </a:spcAft>
        <a:buClr>
          <a:srgbClr val="000063"/>
        </a:buClr>
        <a:buFont typeface="Wingdings" pitchFamily="2" charset="2"/>
        <a:buChar char="§"/>
        <a:defRPr sz="1400">
          <a:solidFill>
            <a:srgbClr val="000063"/>
          </a:solidFill>
          <a:latin typeface="+mn-lt"/>
          <a:cs typeface="+mn-cs"/>
        </a:defRPr>
      </a:lvl5pPr>
      <a:lvl6pPr marL="20558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6pPr>
      <a:lvl7pPr marL="25130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7pPr>
      <a:lvl8pPr marL="29702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8pPr>
      <a:lvl9pPr marL="34274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FEMA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325" y="6205538"/>
            <a:ext cx="1447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27013" y="0"/>
            <a:ext cx="851693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24" name="Rectangle 4"/>
          <p:cNvSpPr>
            <a:spLocks noGrp="1" noChangeArrowheads="1"/>
          </p:cNvSpPr>
          <p:nvPr>
            <p:ph type="sldNum" sz="quarter" idx="4"/>
          </p:nvPr>
        </p:nvSpPr>
        <p:spPr bwMode="auto">
          <a:xfrm>
            <a:off x="6705600" y="6245225"/>
            <a:ext cx="2133600" cy="47625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eaLnBrk="0" hangingPunct="0">
              <a:defRPr>
                <a:solidFill>
                  <a:srgbClr val="000063"/>
                </a:solidFill>
              </a:defRPr>
            </a:lvl1pPr>
          </a:lstStyle>
          <a:p>
            <a:pPr fontAlgn="base">
              <a:spcBef>
                <a:spcPct val="0"/>
              </a:spcBef>
              <a:spcAft>
                <a:spcPct val="0"/>
              </a:spcAft>
              <a:defRPr/>
            </a:pPr>
            <a:fld id="{96DF337E-746B-4827-BA26-AEC4A5843996}" type="slidenum">
              <a:rPr lang="en-US" sz="1000"/>
              <a:pPr fontAlgn="base">
                <a:spcBef>
                  <a:spcPct val="0"/>
                </a:spcBef>
                <a:spcAft>
                  <a:spcPct val="0"/>
                </a:spcAft>
                <a:defRPr/>
              </a:pPr>
              <a:t>‹#›</a:t>
            </a:fld>
            <a:endParaRPr lang="en-US" sz="1000" dirty="0"/>
          </a:p>
        </p:txBody>
      </p:sp>
      <p:sp>
        <p:nvSpPr>
          <p:cNvPr id="1029" name="Rectangle 5"/>
          <p:cNvSpPr>
            <a:spLocks noGrp="1" noChangeArrowheads="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ChangeArrowheads="1"/>
          </p:cNvSpPr>
          <p:nvPr/>
        </p:nvSpPr>
        <p:spPr bwMode="auto">
          <a:xfrm>
            <a:off x="304800" y="1066800"/>
            <a:ext cx="8534400" cy="47625"/>
          </a:xfrm>
          <a:prstGeom prst="rect">
            <a:avLst/>
          </a:prstGeom>
          <a:gradFill rotWithShape="1">
            <a:gsLst>
              <a:gs pos="0">
                <a:srgbClr val="A50021"/>
              </a:gs>
              <a:gs pos="100000">
                <a:srgbClr val="FFFF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FFFFFF"/>
              </a:solidFill>
            </a:endParaRPr>
          </a:p>
        </p:txBody>
      </p:sp>
    </p:spTree>
    <p:extLst>
      <p:ext uri="{BB962C8B-B14F-4D97-AF65-F5344CB8AC3E}">
        <p14:creationId xmlns:p14="http://schemas.microsoft.com/office/powerpoint/2010/main" val="650576356"/>
      </p:ext>
    </p:extLst>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ftr="0" dt="0"/>
  <p:txStyles>
    <p:titleStyle>
      <a:lvl1pPr algn="l" rtl="0" eaLnBrk="0" fontAlgn="base" hangingPunct="0">
        <a:spcBef>
          <a:spcPct val="0"/>
        </a:spcBef>
        <a:spcAft>
          <a:spcPct val="0"/>
        </a:spcAft>
        <a:defRPr sz="2400" b="1">
          <a:solidFill>
            <a:srgbClr val="000063"/>
          </a:solidFill>
          <a:latin typeface="+mj-lt"/>
          <a:ea typeface="+mj-ea"/>
          <a:cs typeface="+mj-cs"/>
        </a:defRPr>
      </a:lvl1pPr>
      <a:lvl2pPr algn="l" rtl="0" eaLnBrk="0" fontAlgn="base" hangingPunct="0">
        <a:spcBef>
          <a:spcPct val="0"/>
        </a:spcBef>
        <a:spcAft>
          <a:spcPct val="0"/>
        </a:spcAft>
        <a:defRPr sz="2400" b="1">
          <a:solidFill>
            <a:srgbClr val="000063"/>
          </a:solidFill>
          <a:latin typeface="Arial" charset="0"/>
          <a:cs typeface="Arial" charset="0"/>
        </a:defRPr>
      </a:lvl2pPr>
      <a:lvl3pPr algn="l" rtl="0" eaLnBrk="0" fontAlgn="base" hangingPunct="0">
        <a:spcBef>
          <a:spcPct val="0"/>
        </a:spcBef>
        <a:spcAft>
          <a:spcPct val="0"/>
        </a:spcAft>
        <a:defRPr sz="2400" b="1">
          <a:solidFill>
            <a:srgbClr val="000063"/>
          </a:solidFill>
          <a:latin typeface="Arial" charset="0"/>
          <a:cs typeface="Arial" charset="0"/>
        </a:defRPr>
      </a:lvl3pPr>
      <a:lvl4pPr algn="l" rtl="0" eaLnBrk="0" fontAlgn="base" hangingPunct="0">
        <a:spcBef>
          <a:spcPct val="0"/>
        </a:spcBef>
        <a:spcAft>
          <a:spcPct val="0"/>
        </a:spcAft>
        <a:defRPr sz="2400" b="1">
          <a:solidFill>
            <a:srgbClr val="000063"/>
          </a:solidFill>
          <a:latin typeface="Arial" charset="0"/>
          <a:cs typeface="Arial" charset="0"/>
        </a:defRPr>
      </a:lvl4pPr>
      <a:lvl5pPr algn="l" rtl="0" eaLnBrk="0" fontAlgn="base" hangingPunct="0">
        <a:spcBef>
          <a:spcPct val="0"/>
        </a:spcBef>
        <a:spcAft>
          <a:spcPct val="0"/>
        </a:spcAft>
        <a:defRPr sz="2400" b="1">
          <a:solidFill>
            <a:srgbClr val="000063"/>
          </a:solidFill>
          <a:latin typeface="Arial" charset="0"/>
          <a:cs typeface="Arial" charset="0"/>
        </a:defRPr>
      </a:lvl5pPr>
      <a:lvl6pPr marL="457200" algn="l" rtl="0" fontAlgn="base">
        <a:spcBef>
          <a:spcPct val="0"/>
        </a:spcBef>
        <a:spcAft>
          <a:spcPct val="0"/>
        </a:spcAft>
        <a:defRPr sz="2400" b="1">
          <a:solidFill>
            <a:srgbClr val="000063"/>
          </a:solidFill>
          <a:latin typeface="Arial" charset="0"/>
          <a:cs typeface="Arial" charset="0"/>
        </a:defRPr>
      </a:lvl6pPr>
      <a:lvl7pPr marL="914400" algn="l" rtl="0" fontAlgn="base">
        <a:spcBef>
          <a:spcPct val="0"/>
        </a:spcBef>
        <a:spcAft>
          <a:spcPct val="0"/>
        </a:spcAft>
        <a:defRPr sz="2400" b="1">
          <a:solidFill>
            <a:srgbClr val="000063"/>
          </a:solidFill>
          <a:latin typeface="Arial" charset="0"/>
          <a:cs typeface="Arial" charset="0"/>
        </a:defRPr>
      </a:lvl7pPr>
      <a:lvl8pPr marL="1371600" algn="l" rtl="0" fontAlgn="base">
        <a:spcBef>
          <a:spcPct val="0"/>
        </a:spcBef>
        <a:spcAft>
          <a:spcPct val="0"/>
        </a:spcAft>
        <a:defRPr sz="2400" b="1">
          <a:solidFill>
            <a:srgbClr val="000063"/>
          </a:solidFill>
          <a:latin typeface="Arial" charset="0"/>
          <a:cs typeface="Arial" charset="0"/>
        </a:defRPr>
      </a:lvl8pPr>
      <a:lvl9pPr marL="1828800" algn="l" rtl="0" fontAlgn="base">
        <a:spcBef>
          <a:spcPct val="0"/>
        </a:spcBef>
        <a:spcAft>
          <a:spcPct val="0"/>
        </a:spcAft>
        <a:defRPr sz="2400" b="1">
          <a:solidFill>
            <a:srgbClr val="000063"/>
          </a:solidFill>
          <a:latin typeface="Arial" charset="0"/>
          <a:cs typeface="Arial" charset="0"/>
        </a:defRPr>
      </a:lvl9pPr>
    </p:titleStyle>
    <p:bodyStyle>
      <a:lvl1pPr marL="233363" indent="-233363" algn="l" rtl="0" eaLnBrk="0" fontAlgn="base" hangingPunct="0">
        <a:spcBef>
          <a:spcPct val="60000"/>
        </a:spcBef>
        <a:spcAft>
          <a:spcPct val="0"/>
        </a:spcAft>
        <a:buClr>
          <a:srgbClr val="000063"/>
        </a:buClr>
        <a:buFont typeface="Wingdings" pitchFamily="2" charset="2"/>
        <a:buChar char="§"/>
        <a:defRPr sz="2200">
          <a:solidFill>
            <a:srgbClr val="000063"/>
          </a:solidFill>
          <a:latin typeface="+mn-lt"/>
          <a:ea typeface="+mn-ea"/>
          <a:cs typeface="+mn-cs"/>
        </a:defRPr>
      </a:lvl1pPr>
      <a:lvl2pPr marL="571500" indent="-223838" algn="l" rtl="0" eaLnBrk="0" fontAlgn="base" hangingPunct="0">
        <a:spcBef>
          <a:spcPct val="30000"/>
        </a:spcBef>
        <a:spcAft>
          <a:spcPct val="0"/>
        </a:spcAft>
        <a:buClr>
          <a:srgbClr val="000063"/>
        </a:buClr>
        <a:buFont typeface="Arial" charset="0"/>
        <a:buChar char="–"/>
        <a:defRPr sz="2000">
          <a:solidFill>
            <a:srgbClr val="000063"/>
          </a:solidFill>
          <a:latin typeface="+mn-lt"/>
          <a:cs typeface="+mn-cs"/>
        </a:defRPr>
      </a:lvl2pPr>
      <a:lvl3pPr marL="909638" indent="-222250" algn="l" rtl="0" eaLnBrk="0" fontAlgn="base" hangingPunct="0">
        <a:spcBef>
          <a:spcPct val="30000"/>
        </a:spcBef>
        <a:spcAft>
          <a:spcPct val="0"/>
        </a:spcAft>
        <a:buClr>
          <a:srgbClr val="000063"/>
        </a:buClr>
        <a:buFont typeface="Wingdings" pitchFamily="2" charset="2"/>
        <a:buChar char="§"/>
        <a:defRPr sz="1700">
          <a:solidFill>
            <a:srgbClr val="000063"/>
          </a:solidFill>
          <a:latin typeface="+mn-lt"/>
          <a:cs typeface="+mn-cs"/>
        </a:defRPr>
      </a:lvl3pPr>
      <a:lvl4pPr marL="1258888" indent="-231775" algn="l" rtl="0" eaLnBrk="0" fontAlgn="base" hangingPunct="0">
        <a:spcBef>
          <a:spcPct val="30000"/>
        </a:spcBef>
        <a:spcAft>
          <a:spcPct val="0"/>
        </a:spcAft>
        <a:buClr>
          <a:srgbClr val="000063"/>
        </a:buClr>
        <a:buFont typeface="Arial" charset="0"/>
        <a:buChar char="–"/>
        <a:defRPr sz="1400">
          <a:solidFill>
            <a:srgbClr val="000063"/>
          </a:solidFill>
          <a:latin typeface="+mn-lt"/>
          <a:cs typeface="+mn-cs"/>
        </a:defRPr>
      </a:lvl4pPr>
      <a:lvl5pPr marL="1598613" indent="-222250" algn="l" rtl="0" eaLnBrk="0" fontAlgn="base" hangingPunct="0">
        <a:spcBef>
          <a:spcPct val="30000"/>
        </a:spcBef>
        <a:spcAft>
          <a:spcPct val="0"/>
        </a:spcAft>
        <a:buClr>
          <a:srgbClr val="000063"/>
        </a:buClr>
        <a:buFont typeface="Wingdings" pitchFamily="2" charset="2"/>
        <a:buChar char="§"/>
        <a:defRPr sz="1400">
          <a:solidFill>
            <a:srgbClr val="000063"/>
          </a:solidFill>
          <a:latin typeface="+mn-lt"/>
          <a:cs typeface="+mn-cs"/>
        </a:defRPr>
      </a:lvl5pPr>
      <a:lvl6pPr marL="20558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6pPr>
      <a:lvl7pPr marL="25130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7pPr>
      <a:lvl8pPr marL="29702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8pPr>
      <a:lvl9pPr marL="34274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FEMA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4325" y="6205538"/>
            <a:ext cx="1447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27013" y="0"/>
            <a:ext cx="851693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24" name="Rectangle 4"/>
          <p:cNvSpPr>
            <a:spLocks noGrp="1" noChangeArrowheads="1"/>
          </p:cNvSpPr>
          <p:nvPr>
            <p:ph type="sldNum" sz="quarter" idx="4"/>
          </p:nvPr>
        </p:nvSpPr>
        <p:spPr bwMode="auto">
          <a:xfrm>
            <a:off x="6705600" y="6245225"/>
            <a:ext cx="2133600" cy="47625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eaLnBrk="0" hangingPunct="0">
              <a:defRPr>
                <a:solidFill>
                  <a:srgbClr val="000063"/>
                </a:solidFill>
              </a:defRPr>
            </a:lvl1pPr>
          </a:lstStyle>
          <a:p>
            <a:pPr fontAlgn="base">
              <a:spcBef>
                <a:spcPct val="0"/>
              </a:spcBef>
              <a:spcAft>
                <a:spcPct val="0"/>
              </a:spcAft>
              <a:defRPr/>
            </a:pPr>
            <a:fld id="{3FB98E14-CE55-4596-81A9-C77B1C13BC43}" type="slidenum">
              <a:rPr lang="en-US" sz="1000"/>
              <a:pPr fontAlgn="base">
                <a:spcBef>
                  <a:spcPct val="0"/>
                </a:spcBef>
                <a:spcAft>
                  <a:spcPct val="0"/>
                </a:spcAft>
                <a:defRPr/>
              </a:pPr>
              <a:t>‹#›</a:t>
            </a:fld>
            <a:endParaRPr lang="en-US" sz="1000" dirty="0"/>
          </a:p>
        </p:txBody>
      </p:sp>
      <p:sp>
        <p:nvSpPr>
          <p:cNvPr id="1029" name="Rectangle 5"/>
          <p:cNvSpPr>
            <a:spLocks noGrp="1" noChangeArrowheads="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ChangeArrowheads="1"/>
          </p:cNvSpPr>
          <p:nvPr/>
        </p:nvSpPr>
        <p:spPr bwMode="auto">
          <a:xfrm>
            <a:off x="304800" y="1066800"/>
            <a:ext cx="8534400" cy="47625"/>
          </a:xfrm>
          <a:prstGeom prst="rect">
            <a:avLst/>
          </a:prstGeom>
          <a:gradFill rotWithShape="1">
            <a:gsLst>
              <a:gs pos="0">
                <a:srgbClr val="A50021"/>
              </a:gs>
              <a:gs pos="100000">
                <a:srgbClr val="FFFF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FFFFFF"/>
              </a:solidFill>
            </a:endParaRPr>
          </a:p>
        </p:txBody>
      </p:sp>
    </p:spTree>
    <p:extLst>
      <p:ext uri="{BB962C8B-B14F-4D97-AF65-F5344CB8AC3E}">
        <p14:creationId xmlns:p14="http://schemas.microsoft.com/office/powerpoint/2010/main" val="2350507519"/>
      </p:ext>
    </p:extLst>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l" rtl="0" eaLnBrk="0" fontAlgn="base" hangingPunct="0">
        <a:spcBef>
          <a:spcPct val="0"/>
        </a:spcBef>
        <a:spcAft>
          <a:spcPct val="0"/>
        </a:spcAft>
        <a:defRPr sz="2400" b="1">
          <a:solidFill>
            <a:srgbClr val="000063"/>
          </a:solidFill>
          <a:latin typeface="+mj-lt"/>
          <a:ea typeface="+mj-ea"/>
          <a:cs typeface="+mj-cs"/>
        </a:defRPr>
      </a:lvl1pPr>
      <a:lvl2pPr algn="l" rtl="0" eaLnBrk="0" fontAlgn="base" hangingPunct="0">
        <a:spcBef>
          <a:spcPct val="0"/>
        </a:spcBef>
        <a:spcAft>
          <a:spcPct val="0"/>
        </a:spcAft>
        <a:defRPr sz="2400" b="1">
          <a:solidFill>
            <a:srgbClr val="000063"/>
          </a:solidFill>
          <a:latin typeface="Arial" charset="0"/>
          <a:cs typeface="Arial" charset="0"/>
        </a:defRPr>
      </a:lvl2pPr>
      <a:lvl3pPr algn="l" rtl="0" eaLnBrk="0" fontAlgn="base" hangingPunct="0">
        <a:spcBef>
          <a:spcPct val="0"/>
        </a:spcBef>
        <a:spcAft>
          <a:spcPct val="0"/>
        </a:spcAft>
        <a:defRPr sz="2400" b="1">
          <a:solidFill>
            <a:srgbClr val="000063"/>
          </a:solidFill>
          <a:latin typeface="Arial" charset="0"/>
          <a:cs typeface="Arial" charset="0"/>
        </a:defRPr>
      </a:lvl3pPr>
      <a:lvl4pPr algn="l" rtl="0" eaLnBrk="0" fontAlgn="base" hangingPunct="0">
        <a:spcBef>
          <a:spcPct val="0"/>
        </a:spcBef>
        <a:spcAft>
          <a:spcPct val="0"/>
        </a:spcAft>
        <a:defRPr sz="2400" b="1">
          <a:solidFill>
            <a:srgbClr val="000063"/>
          </a:solidFill>
          <a:latin typeface="Arial" charset="0"/>
          <a:cs typeface="Arial" charset="0"/>
        </a:defRPr>
      </a:lvl4pPr>
      <a:lvl5pPr algn="l" rtl="0" eaLnBrk="0" fontAlgn="base" hangingPunct="0">
        <a:spcBef>
          <a:spcPct val="0"/>
        </a:spcBef>
        <a:spcAft>
          <a:spcPct val="0"/>
        </a:spcAft>
        <a:defRPr sz="2400" b="1">
          <a:solidFill>
            <a:srgbClr val="000063"/>
          </a:solidFill>
          <a:latin typeface="Arial" charset="0"/>
          <a:cs typeface="Arial" charset="0"/>
        </a:defRPr>
      </a:lvl5pPr>
      <a:lvl6pPr marL="457200" algn="l" rtl="0" fontAlgn="base">
        <a:spcBef>
          <a:spcPct val="0"/>
        </a:spcBef>
        <a:spcAft>
          <a:spcPct val="0"/>
        </a:spcAft>
        <a:defRPr sz="2400" b="1">
          <a:solidFill>
            <a:srgbClr val="000063"/>
          </a:solidFill>
          <a:latin typeface="Arial" charset="0"/>
          <a:cs typeface="Arial" charset="0"/>
        </a:defRPr>
      </a:lvl6pPr>
      <a:lvl7pPr marL="914400" algn="l" rtl="0" fontAlgn="base">
        <a:spcBef>
          <a:spcPct val="0"/>
        </a:spcBef>
        <a:spcAft>
          <a:spcPct val="0"/>
        </a:spcAft>
        <a:defRPr sz="2400" b="1">
          <a:solidFill>
            <a:srgbClr val="000063"/>
          </a:solidFill>
          <a:latin typeface="Arial" charset="0"/>
          <a:cs typeface="Arial" charset="0"/>
        </a:defRPr>
      </a:lvl7pPr>
      <a:lvl8pPr marL="1371600" algn="l" rtl="0" fontAlgn="base">
        <a:spcBef>
          <a:spcPct val="0"/>
        </a:spcBef>
        <a:spcAft>
          <a:spcPct val="0"/>
        </a:spcAft>
        <a:defRPr sz="2400" b="1">
          <a:solidFill>
            <a:srgbClr val="000063"/>
          </a:solidFill>
          <a:latin typeface="Arial" charset="0"/>
          <a:cs typeface="Arial" charset="0"/>
        </a:defRPr>
      </a:lvl8pPr>
      <a:lvl9pPr marL="1828800" algn="l" rtl="0" fontAlgn="base">
        <a:spcBef>
          <a:spcPct val="0"/>
        </a:spcBef>
        <a:spcAft>
          <a:spcPct val="0"/>
        </a:spcAft>
        <a:defRPr sz="2400" b="1">
          <a:solidFill>
            <a:srgbClr val="000063"/>
          </a:solidFill>
          <a:latin typeface="Arial" charset="0"/>
          <a:cs typeface="Arial" charset="0"/>
        </a:defRPr>
      </a:lvl9pPr>
    </p:titleStyle>
    <p:bodyStyle>
      <a:lvl1pPr marL="233363" indent="-233363" algn="l" rtl="0" eaLnBrk="0" fontAlgn="base" hangingPunct="0">
        <a:spcBef>
          <a:spcPct val="60000"/>
        </a:spcBef>
        <a:spcAft>
          <a:spcPct val="0"/>
        </a:spcAft>
        <a:buClr>
          <a:srgbClr val="000063"/>
        </a:buClr>
        <a:buFont typeface="Wingdings" pitchFamily="2" charset="2"/>
        <a:buChar char="§"/>
        <a:defRPr sz="2200">
          <a:solidFill>
            <a:srgbClr val="000063"/>
          </a:solidFill>
          <a:latin typeface="+mn-lt"/>
          <a:ea typeface="+mn-ea"/>
          <a:cs typeface="+mn-cs"/>
        </a:defRPr>
      </a:lvl1pPr>
      <a:lvl2pPr marL="571500" indent="-223838" algn="l" rtl="0" eaLnBrk="0" fontAlgn="base" hangingPunct="0">
        <a:spcBef>
          <a:spcPct val="30000"/>
        </a:spcBef>
        <a:spcAft>
          <a:spcPct val="0"/>
        </a:spcAft>
        <a:buClr>
          <a:srgbClr val="000063"/>
        </a:buClr>
        <a:buFont typeface="Arial" charset="0"/>
        <a:buChar char="–"/>
        <a:defRPr sz="2000">
          <a:solidFill>
            <a:srgbClr val="000063"/>
          </a:solidFill>
          <a:latin typeface="+mn-lt"/>
          <a:cs typeface="+mn-cs"/>
        </a:defRPr>
      </a:lvl2pPr>
      <a:lvl3pPr marL="909638" indent="-222250" algn="l" rtl="0" eaLnBrk="0" fontAlgn="base" hangingPunct="0">
        <a:spcBef>
          <a:spcPct val="30000"/>
        </a:spcBef>
        <a:spcAft>
          <a:spcPct val="0"/>
        </a:spcAft>
        <a:buClr>
          <a:srgbClr val="000063"/>
        </a:buClr>
        <a:buFont typeface="Wingdings" pitchFamily="2" charset="2"/>
        <a:buChar char="§"/>
        <a:defRPr sz="1700">
          <a:solidFill>
            <a:srgbClr val="000063"/>
          </a:solidFill>
          <a:latin typeface="+mn-lt"/>
          <a:cs typeface="+mn-cs"/>
        </a:defRPr>
      </a:lvl3pPr>
      <a:lvl4pPr marL="1258888" indent="-231775" algn="l" rtl="0" eaLnBrk="0" fontAlgn="base" hangingPunct="0">
        <a:spcBef>
          <a:spcPct val="30000"/>
        </a:spcBef>
        <a:spcAft>
          <a:spcPct val="0"/>
        </a:spcAft>
        <a:buClr>
          <a:srgbClr val="000063"/>
        </a:buClr>
        <a:buFont typeface="Arial" charset="0"/>
        <a:buChar char="–"/>
        <a:defRPr sz="1400">
          <a:solidFill>
            <a:srgbClr val="000063"/>
          </a:solidFill>
          <a:latin typeface="+mn-lt"/>
          <a:cs typeface="+mn-cs"/>
        </a:defRPr>
      </a:lvl4pPr>
      <a:lvl5pPr marL="1598613" indent="-222250" algn="l" rtl="0" eaLnBrk="0" fontAlgn="base" hangingPunct="0">
        <a:spcBef>
          <a:spcPct val="30000"/>
        </a:spcBef>
        <a:spcAft>
          <a:spcPct val="0"/>
        </a:spcAft>
        <a:buClr>
          <a:srgbClr val="000063"/>
        </a:buClr>
        <a:buFont typeface="Wingdings" pitchFamily="2" charset="2"/>
        <a:buChar char="§"/>
        <a:defRPr sz="1400">
          <a:solidFill>
            <a:srgbClr val="000063"/>
          </a:solidFill>
          <a:latin typeface="+mn-lt"/>
          <a:cs typeface="+mn-cs"/>
        </a:defRPr>
      </a:lvl5pPr>
      <a:lvl6pPr marL="20558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6pPr>
      <a:lvl7pPr marL="25130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7pPr>
      <a:lvl8pPr marL="29702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8pPr>
      <a:lvl9pPr marL="34274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FEMA logo"/>
          <p:cNvPicPr>
            <a:picLocks noChangeAspect="1" noChangeArrowheads="1"/>
          </p:cNvPicPr>
          <p:nvPr/>
        </p:nvPicPr>
        <p:blipFill>
          <a:blip r:embed="rId13" cstate="print"/>
          <a:srcRect/>
          <a:stretch>
            <a:fillRect/>
          </a:stretch>
        </p:blipFill>
        <p:spPr bwMode="auto">
          <a:xfrm>
            <a:off x="314325" y="6205538"/>
            <a:ext cx="1447800" cy="534987"/>
          </a:xfrm>
          <a:prstGeom prst="rect">
            <a:avLst/>
          </a:prstGeom>
          <a:noFill/>
          <a:ln w="9525">
            <a:noFill/>
            <a:miter lim="800000"/>
            <a:headEnd/>
            <a:tailEnd/>
          </a:ln>
        </p:spPr>
      </p:pic>
      <p:sp>
        <p:nvSpPr>
          <p:cNvPr id="1027" name="Rectangle 3"/>
          <p:cNvSpPr>
            <a:spLocks noGrp="1" noChangeArrowheads="1"/>
          </p:cNvSpPr>
          <p:nvPr>
            <p:ph type="title"/>
          </p:nvPr>
        </p:nvSpPr>
        <p:spPr bwMode="auto">
          <a:xfrm>
            <a:off x="227013" y="0"/>
            <a:ext cx="8516937" cy="1050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4" name="Rectangle 4"/>
          <p:cNvSpPr>
            <a:spLocks noGrp="1" noChangeArrowheads="1"/>
          </p:cNvSpPr>
          <p:nvPr>
            <p:ph type="sldNum" sz="quarter" idx="4"/>
          </p:nvPr>
        </p:nvSpPr>
        <p:spPr bwMode="auto">
          <a:xfrm>
            <a:off x="6705600" y="6245225"/>
            <a:ext cx="2133600" cy="47625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eaLnBrk="0" hangingPunct="0">
              <a:defRPr>
                <a:solidFill>
                  <a:srgbClr val="000063"/>
                </a:solidFill>
              </a:defRPr>
            </a:lvl1pPr>
          </a:lstStyle>
          <a:p>
            <a:pPr fontAlgn="base">
              <a:spcBef>
                <a:spcPct val="0"/>
              </a:spcBef>
              <a:spcAft>
                <a:spcPct val="0"/>
              </a:spcAft>
              <a:defRPr/>
            </a:pPr>
            <a:fld id="{7BF123CA-49D9-4E76-B715-C6A11A248A97}" type="slidenum">
              <a:rPr lang="en-US" sz="1000"/>
              <a:pPr fontAlgn="base">
                <a:spcBef>
                  <a:spcPct val="0"/>
                </a:spcBef>
                <a:spcAft>
                  <a:spcPct val="0"/>
                </a:spcAft>
                <a:defRPr/>
              </a:pPr>
              <a:t>‹#›</a:t>
            </a:fld>
            <a:endParaRPr lang="en-US" sz="1000" dirty="0"/>
          </a:p>
        </p:txBody>
      </p:sp>
      <p:sp>
        <p:nvSpPr>
          <p:cNvPr id="1029" name="Rectangle 5"/>
          <p:cNvSpPr>
            <a:spLocks noGrp="1" noChangeArrowheads="1"/>
          </p:cNvSpPr>
          <p:nvPr>
            <p:ph type="body" idx="1"/>
          </p:nvPr>
        </p:nvSpPr>
        <p:spPr bwMode="auto">
          <a:xfrm>
            <a:off x="457200" y="1371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ChangeArrowheads="1"/>
          </p:cNvSpPr>
          <p:nvPr/>
        </p:nvSpPr>
        <p:spPr bwMode="auto">
          <a:xfrm>
            <a:off x="304800" y="1066800"/>
            <a:ext cx="8534400" cy="47625"/>
          </a:xfrm>
          <a:prstGeom prst="rect">
            <a:avLst/>
          </a:prstGeom>
          <a:gradFill rotWithShape="1">
            <a:gsLst>
              <a:gs pos="0">
                <a:srgbClr val="A50021"/>
              </a:gs>
              <a:gs pos="100000">
                <a:srgbClr val="A50021">
                  <a:gamma/>
                  <a:tint val="0"/>
                  <a:invGamma/>
                </a:srgbClr>
              </a:gs>
            </a:gsLst>
            <a:lin ang="0" scaled="1"/>
          </a:gradFill>
          <a:ln w="9525" algn="ctr">
            <a:noFill/>
            <a:miter lim="800000"/>
            <a:headEnd/>
            <a:tailEnd/>
          </a:ln>
          <a:effectLst/>
        </p:spPr>
        <p:txBody>
          <a:bodyPr wrap="none" anchor="ctr"/>
          <a:lstStyle/>
          <a:p>
            <a:pPr fontAlgn="base">
              <a:spcBef>
                <a:spcPct val="0"/>
              </a:spcBef>
              <a:spcAft>
                <a:spcPct val="0"/>
              </a:spcAft>
              <a:defRPr/>
            </a:pPr>
            <a:endParaRPr lang="en-US" sz="1000" dirty="0">
              <a:solidFill>
                <a:srgbClr val="FFFFFF"/>
              </a:solidFill>
            </a:endParaRPr>
          </a:p>
        </p:txBody>
      </p:sp>
    </p:spTree>
    <p:extLst>
      <p:ext uri="{BB962C8B-B14F-4D97-AF65-F5344CB8AC3E}">
        <p14:creationId xmlns:p14="http://schemas.microsoft.com/office/powerpoint/2010/main" val="3761485856"/>
      </p:ext>
    </p:extLst>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ftr="0" dt="0"/>
  <p:txStyles>
    <p:titleStyle>
      <a:lvl1pPr algn="l" rtl="0" eaLnBrk="0" fontAlgn="base" hangingPunct="0">
        <a:spcBef>
          <a:spcPct val="0"/>
        </a:spcBef>
        <a:spcAft>
          <a:spcPct val="0"/>
        </a:spcAft>
        <a:defRPr sz="2400" b="1">
          <a:solidFill>
            <a:srgbClr val="000063"/>
          </a:solidFill>
          <a:latin typeface="+mj-lt"/>
          <a:ea typeface="+mj-ea"/>
          <a:cs typeface="+mj-cs"/>
        </a:defRPr>
      </a:lvl1pPr>
      <a:lvl2pPr algn="l" rtl="0" eaLnBrk="0" fontAlgn="base" hangingPunct="0">
        <a:spcBef>
          <a:spcPct val="0"/>
        </a:spcBef>
        <a:spcAft>
          <a:spcPct val="0"/>
        </a:spcAft>
        <a:defRPr sz="2400" b="1">
          <a:solidFill>
            <a:srgbClr val="000063"/>
          </a:solidFill>
          <a:latin typeface="Arial" charset="0"/>
          <a:cs typeface="Arial" charset="0"/>
        </a:defRPr>
      </a:lvl2pPr>
      <a:lvl3pPr algn="l" rtl="0" eaLnBrk="0" fontAlgn="base" hangingPunct="0">
        <a:spcBef>
          <a:spcPct val="0"/>
        </a:spcBef>
        <a:spcAft>
          <a:spcPct val="0"/>
        </a:spcAft>
        <a:defRPr sz="2400" b="1">
          <a:solidFill>
            <a:srgbClr val="000063"/>
          </a:solidFill>
          <a:latin typeface="Arial" charset="0"/>
          <a:cs typeface="Arial" charset="0"/>
        </a:defRPr>
      </a:lvl3pPr>
      <a:lvl4pPr algn="l" rtl="0" eaLnBrk="0" fontAlgn="base" hangingPunct="0">
        <a:spcBef>
          <a:spcPct val="0"/>
        </a:spcBef>
        <a:spcAft>
          <a:spcPct val="0"/>
        </a:spcAft>
        <a:defRPr sz="2400" b="1">
          <a:solidFill>
            <a:srgbClr val="000063"/>
          </a:solidFill>
          <a:latin typeface="Arial" charset="0"/>
          <a:cs typeface="Arial" charset="0"/>
        </a:defRPr>
      </a:lvl4pPr>
      <a:lvl5pPr algn="l" rtl="0" eaLnBrk="0" fontAlgn="base" hangingPunct="0">
        <a:spcBef>
          <a:spcPct val="0"/>
        </a:spcBef>
        <a:spcAft>
          <a:spcPct val="0"/>
        </a:spcAft>
        <a:defRPr sz="2400" b="1">
          <a:solidFill>
            <a:srgbClr val="000063"/>
          </a:solidFill>
          <a:latin typeface="Arial" charset="0"/>
          <a:cs typeface="Arial" charset="0"/>
        </a:defRPr>
      </a:lvl5pPr>
      <a:lvl6pPr marL="457200" algn="l" rtl="0" fontAlgn="base">
        <a:spcBef>
          <a:spcPct val="0"/>
        </a:spcBef>
        <a:spcAft>
          <a:spcPct val="0"/>
        </a:spcAft>
        <a:defRPr sz="2400" b="1">
          <a:solidFill>
            <a:srgbClr val="000063"/>
          </a:solidFill>
          <a:latin typeface="Arial" charset="0"/>
          <a:cs typeface="Arial" charset="0"/>
        </a:defRPr>
      </a:lvl6pPr>
      <a:lvl7pPr marL="914400" algn="l" rtl="0" fontAlgn="base">
        <a:spcBef>
          <a:spcPct val="0"/>
        </a:spcBef>
        <a:spcAft>
          <a:spcPct val="0"/>
        </a:spcAft>
        <a:defRPr sz="2400" b="1">
          <a:solidFill>
            <a:srgbClr val="000063"/>
          </a:solidFill>
          <a:latin typeface="Arial" charset="0"/>
          <a:cs typeface="Arial" charset="0"/>
        </a:defRPr>
      </a:lvl7pPr>
      <a:lvl8pPr marL="1371600" algn="l" rtl="0" fontAlgn="base">
        <a:spcBef>
          <a:spcPct val="0"/>
        </a:spcBef>
        <a:spcAft>
          <a:spcPct val="0"/>
        </a:spcAft>
        <a:defRPr sz="2400" b="1">
          <a:solidFill>
            <a:srgbClr val="000063"/>
          </a:solidFill>
          <a:latin typeface="Arial" charset="0"/>
          <a:cs typeface="Arial" charset="0"/>
        </a:defRPr>
      </a:lvl8pPr>
      <a:lvl9pPr marL="1828800" algn="l" rtl="0" fontAlgn="base">
        <a:spcBef>
          <a:spcPct val="0"/>
        </a:spcBef>
        <a:spcAft>
          <a:spcPct val="0"/>
        </a:spcAft>
        <a:defRPr sz="2400" b="1">
          <a:solidFill>
            <a:srgbClr val="000063"/>
          </a:solidFill>
          <a:latin typeface="Arial" charset="0"/>
          <a:cs typeface="Arial" charset="0"/>
        </a:defRPr>
      </a:lvl9pPr>
    </p:titleStyle>
    <p:bodyStyle>
      <a:lvl1pPr marL="233363" indent="-233363" algn="l" rtl="0" eaLnBrk="0" fontAlgn="base" hangingPunct="0">
        <a:spcBef>
          <a:spcPct val="60000"/>
        </a:spcBef>
        <a:spcAft>
          <a:spcPct val="0"/>
        </a:spcAft>
        <a:buClr>
          <a:srgbClr val="000063"/>
        </a:buClr>
        <a:buFont typeface="Wingdings" pitchFamily="2" charset="2"/>
        <a:buChar char="§"/>
        <a:defRPr sz="2200">
          <a:solidFill>
            <a:srgbClr val="000063"/>
          </a:solidFill>
          <a:latin typeface="+mn-lt"/>
          <a:ea typeface="+mn-ea"/>
          <a:cs typeface="+mn-cs"/>
        </a:defRPr>
      </a:lvl1pPr>
      <a:lvl2pPr marL="571500" indent="-223838" algn="l" rtl="0" eaLnBrk="0" fontAlgn="base" hangingPunct="0">
        <a:spcBef>
          <a:spcPct val="30000"/>
        </a:spcBef>
        <a:spcAft>
          <a:spcPct val="0"/>
        </a:spcAft>
        <a:buClr>
          <a:srgbClr val="000063"/>
        </a:buClr>
        <a:buFont typeface="Arial" charset="0"/>
        <a:buChar char="–"/>
        <a:defRPr sz="2000">
          <a:solidFill>
            <a:srgbClr val="000063"/>
          </a:solidFill>
          <a:latin typeface="+mn-lt"/>
          <a:cs typeface="+mn-cs"/>
        </a:defRPr>
      </a:lvl2pPr>
      <a:lvl3pPr marL="909638" indent="-222250" algn="l" rtl="0" eaLnBrk="0" fontAlgn="base" hangingPunct="0">
        <a:spcBef>
          <a:spcPct val="30000"/>
        </a:spcBef>
        <a:spcAft>
          <a:spcPct val="0"/>
        </a:spcAft>
        <a:buClr>
          <a:srgbClr val="000063"/>
        </a:buClr>
        <a:buFont typeface="Wingdings" pitchFamily="2" charset="2"/>
        <a:buChar char="§"/>
        <a:defRPr sz="1700">
          <a:solidFill>
            <a:srgbClr val="000063"/>
          </a:solidFill>
          <a:latin typeface="+mn-lt"/>
          <a:cs typeface="+mn-cs"/>
        </a:defRPr>
      </a:lvl3pPr>
      <a:lvl4pPr marL="1258888" indent="-231775" algn="l" rtl="0" eaLnBrk="0" fontAlgn="base" hangingPunct="0">
        <a:spcBef>
          <a:spcPct val="30000"/>
        </a:spcBef>
        <a:spcAft>
          <a:spcPct val="0"/>
        </a:spcAft>
        <a:buClr>
          <a:srgbClr val="000063"/>
        </a:buClr>
        <a:buFont typeface="Arial" charset="0"/>
        <a:buChar char="–"/>
        <a:defRPr sz="1400">
          <a:solidFill>
            <a:srgbClr val="000063"/>
          </a:solidFill>
          <a:latin typeface="+mn-lt"/>
          <a:cs typeface="+mn-cs"/>
        </a:defRPr>
      </a:lvl4pPr>
      <a:lvl5pPr marL="1598613" indent="-222250" algn="l" rtl="0" eaLnBrk="0" fontAlgn="base" hangingPunct="0">
        <a:spcBef>
          <a:spcPct val="30000"/>
        </a:spcBef>
        <a:spcAft>
          <a:spcPct val="0"/>
        </a:spcAft>
        <a:buClr>
          <a:srgbClr val="000063"/>
        </a:buClr>
        <a:buFont typeface="Wingdings" pitchFamily="2" charset="2"/>
        <a:buChar char="§"/>
        <a:defRPr sz="1400">
          <a:solidFill>
            <a:srgbClr val="000063"/>
          </a:solidFill>
          <a:latin typeface="+mn-lt"/>
          <a:cs typeface="+mn-cs"/>
        </a:defRPr>
      </a:lvl5pPr>
      <a:lvl6pPr marL="20558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6pPr>
      <a:lvl7pPr marL="25130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7pPr>
      <a:lvl8pPr marL="29702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8pPr>
      <a:lvl9pPr marL="34274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46469" name="Rectangle 5"/>
          <p:cNvSpPr>
            <a:spLocks noGrp="1" noChangeArrowheads="1"/>
          </p:cNvSpPr>
          <p:nvPr>
            <p:ph type="sldNum" sz="quarter" idx="4"/>
          </p:nvPr>
        </p:nvSpPr>
        <p:spPr bwMode="black">
          <a:xfrm>
            <a:off x="8682038" y="6515100"/>
            <a:ext cx="457200" cy="260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eaLnBrk="0" hangingPunct="0">
              <a:spcBef>
                <a:spcPct val="0"/>
              </a:spcBef>
              <a:buFontTx/>
              <a:buNone/>
              <a:defRPr sz="1100">
                <a:solidFill>
                  <a:schemeClr val="tx1"/>
                </a:solidFill>
              </a:defRPr>
            </a:lvl1pPr>
          </a:lstStyle>
          <a:p>
            <a:pPr fontAlgn="base">
              <a:spcAft>
                <a:spcPct val="0"/>
              </a:spcAft>
              <a:defRPr/>
            </a:pPr>
            <a:fld id="{138D6B68-CA3F-4849-B7FC-3EBECFD4177C}" type="slidenum">
              <a:rPr lang="en-US">
                <a:solidFill>
                  <a:srgbClr val="000000"/>
                </a:solidFill>
              </a:rPr>
              <a:pPr fontAlgn="base">
                <a:spcAft>
                  <a:spcPct val="0"/>
                </a:spcAft>
                <a:defRPr/>
              </a:pPr>
              <a:t>‹#›</a:t>
            </a:fld>
            <a:endParaRPr lang="en-US" dirty="0">
              <a:solidFill>
                <a:srgbClr val="000000"/>
              </a:solidFill>
            </a:endParaRPr>
          </a:p>
        </p:txBody>
      </p:sp>
      <p:pic>
        <p:nvPicPr>
          <p:cNvPr id="1029" name="Picture 6" descr="DHS_for_ppt"/>
          <p:cNvPicPr>
            <a:picLocks noChangeAspect="1" noChangeArrowheads="1"/>
          </p:cNvPicPr>
          <p:nvPr userDrawn="1"/>
        </p:nvPicPr>
        <p:blipFill>
          <a:blip r:embed="rId14" cstate="print"/>
          <a:srcRect/>
          <a:stretch>
            <a:fillRect/>
          </a:stretch>
        </p:blipFill>
        <p:spPr bwMode="auto">
          <a:xfrm>
            <a:off x="444500" y="6032500"/>
            <a:ext cx="2211388" cy="688975"/>
          </a:xfrm>
          <a:prstGeom prst="rect">
            <a:avLst/>
          </a:prstGeom>
          <a:noFill/>
          <a:ln w="9525">
            <a:noFill/>
            <a:miter lim="800000"/>
            <a:headEnd/>
            <a:tailEnd/>
          </a:ln>
        </p:spPr>
      </p:pic>
    </p:spTree>
    <p:extLst>
      <p:ext uri="{BB962C8B-B14F-4D97-AF65-F5344CB8AC3E}">
        <p14:creationId xmlns:p14="http://schemas.microsoft.com/office/powerpoint/2010/main" val="63721383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ransition/>
  <p:hf hdr="0" ftr="0" dt="0"/>
  <p:txStyles>
    <p:titleStyle>
      <a:lvl1pPr algn="l" rtl="0" eaLnBrk="0" fontAlgn="base" hangingPunct="0">
        <a:spcBef>
          <a:spcPct val="0"/>
        </a:spcBef>
        <a:spcAft>
          <a:spcPct val="0"/>
        </a:spcAft>
        <a:defRPr sz="3800">
          <a:solidFill>
            <a:srgbClr val="000063"/>
          </a:solidFill>
          <a:latin typeface="+mj-lt"/>
          <a:ea typeface="+mj-ea"/>
          <a:cs typeface="+mj-cs"/>
        </a:defRPr>
      </a:lvl1pPr>
      <a:lvl2pPr algn="l" rtl="0" eaLnBrk="0" fontAlgn="base" hangingPunct="0">
        <a:spcBef>
          <a:spcPct val="0"/>
        </a:spcBef>
        <a:spcAft>
          <a:spcPct val="0"/>
        </a:spcAft>
        <a:defRPr sz="3800">
          <a:solidFill>
            <a:srgbClr val="000063"/>
          </a:solidFill>
          <a:latin typeface="Times New Roman" pitchFamily="18" charset="0"/>
        </a:defRPr>
      </a:lvl2pPr>
      <a:lvl3pPr algn="l" rtl="0" eaLnBrk="0" fontAlgn="base" hangingPunct="0">
        <a:spcBef>
          <a:spcPct val="0"/>
        </a:spcBef>
        <a:spcAft>
          <a:spcPct val="0"/>
        </a:spcAft>
        <a:defRPr sz="3800">
          <a:solidFill>
            <a:srgbClr val="000063"/>
          </a:solidFill>
          <a:latin typeface="Times New Roman" pitchFamily="18" charset="0"/>
        </a:defRPr>
      </a:lvl3pPr>
      <a:lvl4pPr algn="l" rtl="0" eaLnBrk="0" fontAlgn="base" hangingPunct="0">
        <a:spcBef>
          <a:spcPct val="0"/>
        </a:spcBef>
        <a:spcAft>
          <a:spcPct val="0"/>
        </a:spcAft>
        <a:defRPr sz="3800">
          <a:solidFill>
            <a:srgbClr val="000063"/>
          </a:solidFill>
          <a:latin typeface="Times New Roman" pitchFamily="18" charset="0"/>
        </a:defRPr>
      </a:lvl4pPr>
      <a:lvl5pPr algn="l" rtl="0" eaLnBrk="0" fontAlgn="base" hangingPunct="0">
        <a:spcBef>
          <a:spcPct val="0"/>
        </a:spcBef>
        <a:spcAft>
          <a:spcPct val="0"/>
        </a:spcAft>
        <a:defRPr sz="3800">
          <a:solidFill>
            <a:srgbClr val="000063"/>
          </a:solidFill>
          <a:latin typeface="Times New Roman" pitchFamily="18" charset="0"/>
        </a:defRPr>
      </a:lvl5pPr>
      <a:lvl6pPr marL="457200" algn="l" rtl="0" fontAlgn="base">
        <a:spcBef>
          <a:spcPct val="0"/>
        </a:spcBef>
        <a:spcAft>
          <a:spcPct val="0"/>
        </a:spcAft>
        <a:defRPr sz="4200">
          <a:solidFill>
            <a:srgbClr val="000063"/>
          </a:solidFill>
          <a:latin typeface="Times New Roman" pitchFamily="18" charset="0"/>
        </a:defRPr>
      </a:lvl6pPr>
      <a:lvl7pPr marL="914400" algn="l" rtl="0" fontAlgn="base">
        <a:spcBef>
          <a:spcPct val="0"/>
        </a:spcBef>
        <a:spcAft>
          <a:spcPct val="0"/>
        </a:spcAft>
        <a:defRPr sz="4200">
          <a:solidFill>
            <a:srgbClr val="000063"/>
          </a:solidFill>
          <a:latin typeface="Times New Roman" pitchFamily="18" charset="0"/>
        </a:defRPr>
      </a:lvl7pPr>
      <a:lvl8pPr marL="1371600" algn="l" rtl="0" fontAlgn="base">
        <a:spcBef>
          <a:spcPct val="0"/>
        </a:spcBef>
        <a:spcAft>
          <a:spcPct val="0"/>
        </a:spcAft>
        <a:defRPr sz="4200">
          <a:solidFill>
            <a:srgbClr val="000063"/>
          </a:solidFill>
          <a:latin typeface="Times New Roman" pitchFamily="18" charset="0"/>
        </a:defRPr>
      </a:lvl8pPr>
      <a:lvl9pPr marL="1828800" algn="l" rtl="0" fontAlgn="base">
        <a:spcBef>
          <a:spcPct val="0"/>
        </a:spcBef>
        <a:spcAft>
          <a:spcPct val="0"/>
        </a:spcAft>
        <a:defRPr sz="4200">
          <a:solidFill>
            <a:srgbClr val="000063"/>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4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2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rgbClr val="333333"/>
          </a:solidFill>
          <a:latin typeface="+mn-lt"/>
        </a:defRPr>
      </a:lvl5pPr>
      <a:lvl6pPr marL="2514600" indent="-228600" algn="l" rtl="0" fontAlgn="base">
        <a:spcBef>
          <a:spcPct val="20000"/>
        </a:spcBef>
        <a:spcAft>
          <a:spcPct val="0"/>
        </a:spcAft>
        <a:buFont typeface="Wingdings" pitchFamily="2" charset="2"/>
        <a:buChar char="§"/>
        <a:defRPr sz="2000">
          <a:solidFill>
            <a:srgbClr val="333333"/>
          </a:solidFill>
          <a:latin typeface="+mn-lt"/>
        </a:defRPr>
      </a:lvl6pPr>
      <a:lvl7pPr marL="2971800" indent="-228600" algn="l" rtl="0" fontAlgn="base">
        <a:spcBef>
          <a:spcPct val="20000"/>
        </a:spcBef>
        <a:spcAft>
          <a:spcPct val="0"/>
        </a:spcAft>
        <a:buFont typeface="Wingdings" pitchFamily="2" charset="2"/>
        <a:buChar char="§"/>
        <a:defRPr sz="2000">
          <a:solidFill>
            <a:srgbClr val="333333"/>
          </a:solidFill>
          <a:latin typeface="+mn-lt"/>
        </a:defRPr>
      </a:lvl7pPr>
      <a:lvl8pPr marL="3429000" indent="-228600" algn="l" rtl="0" fontAlgn="base">
        <a:spcBef>
          <a:spcPct val="20000"/>
        </a:spcBef>
        <a:spcAft>
          <a:spcPct val="0"/>
        </a:spcAft>
        <a:buFont typeface="Wingdings" pitchFamily="2" charset="2"/>
        <a:buChar char="§"/>
        <a:defRPr sz="2000">
          <a:solidFill>
            <a:srgbClr val="333333"/>
          </a:solidFill>
          <a:latin typeface="+mn-lt"/>
        </a:defRPr>
      </a:lvl8pPr>
      <a:lvl9pPr marL="3886200" indent="-228600" algn="l" rtl="0" fontAlgn="base">
        <a:spcBef>
          <a:spcPct val="20000"/>
        </a:spcBef>
        <a:spcAft>
          <a:spcPct val="0"/>
        </a:spcAft>
        <a:buFont typeface="Wingdings" pitchFamily="2" charset="2"/>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6469" name="Rectangle 5"/>
          <p:cNvSpPr>
            <a:spLocks noGrp="1" noChangeArrowheads="1"/>
          </p:cNvSpPr>
          <p:nvPr>
            <p:ph type="sldNum" sz="quarter" idx="4"/>
          </p:nvPr>
        </p:nvSpPr>
        <p:spPr bwMode="black">
          <a:xfrm>
            <a:off x="8682038" y="6515100"/>
            <a:ext cx="457200" cy="260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spcBef>
                <a:spcPct val="0"/>
              </a:spcBef>
              <a:buFontTx/>
              <a:buNone/>
              <a:defRPr sz="1100">
                <a:solidFill>
                  <a:schemeClr val="tx1"/>
                </a:solidFill>
              </a:defRPr>
            </a:lvl1pPr>
          </a:lstStyle>
          <a:p>
            <a:pPr eaLnBrk="0" fontAlgn="base" hangingPunct="0">
              <a:spcAft>
                <a:spcPct val="0"/>
              </a:spcAft>
              <a:defRPr/>
            </a:pPr>
            <a:fld id="{425967B5-F69D-4379-9A79-6AC7472F53BF}" type="slidenum">
              <a:rPr lang="en-US">
                <a:solidFill>
                  <a:srgbClr val="000000"/>
                </a:solidFill>
              </a:rPr>
              <a:pPr eaLnBrk="0" fontAlgn="base" hangingPunct="0">
                <a:spcAft>
                  <a:spcPct val="0"/>
                </a:spcAft>
                <a:defRPr/>
              </a:pPr>
              <a:t>‹#›</a:t>
            </a:fld>
            <a:endParaRPr lang="en-US" dirty="0">
              <a:solidFill>
                <a:srgbClr val="000000"/>
              </a:solidFill>
            </a:endParaRPr>
          </a:p>
        </p:txBody>
      </p:sp>
      <p:pic>
        <p:nvPicPr>
          <p:cNvPr id="7173" name="Picture 6" descr="DHS_for_ppt"/>
          <p:cNvPicPr>
            <a:picLocks noChangeAspect="1" noChangeArrowheads="1"/>
          </p:cNvPicPr>
          <p:nvPr userDrawn="1"/>
        </p:nvPicPr>
        <p:blipFill>
          <a:blip r:embed="rId14" cstate="print"/>
          <a:srcRect/>
          <a:stretch>
            <a:fillRect/>
          </a:stretch>
        </p:blipFill>
        <p:spPr bwMode="auto">
          <a:xfrm>
            <a:off x="444500" y="6032500"/>
            <a:ext cx="2211388" cy="688975"/>
          </a:xfrm>
          <a:prstGeom prst="rect">
            <a:avLst/>
          </a:prstGeom>
          <a:noFill/>
          <a:ln w="9525">
            <a:noFill/>
            <a:miter lim="800000"/>
            <a:headEnd/>
            <a:tailEnd/>
          </a:ln>
        </p:spPr>
      </p:pic>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None/>
              <a:defRPr sz="1200" b="1">
                <a:solidFill>
                  <a:schemeClr val="tx1">
                    <a:tint val="75000"/>
                  </a:schemeClr>
                </a:solidFill>
              </a:defRPr>
            </a:lvl1pPr>
          </a:lstStyle>
          <a:p>
            <a:pPr eaLnBrk="0" fontAlgn="base" hangingPunct="0">
              <a:spcBef>
                <a:spcPct val="20000"/>
              </a:spcBef>
              <a:spcAft>
                <a:spcPct val="0"/>
              </a:spcAft>
              <a:buFont typeface="Wingdings" pitchFamily="2" charset="2"/>
              <a:buNone/>
            </a:pPr>
            <a:endParaRPr lang="en-US" dirty="0">
              <a:solidFill>
                <a:srgbClr val="000000">
                  <a:tint val="75000"/>
                </a:srgbClr>
              </a:solidFill>
            </a:endParaRPr>
          </a:p>
        </p:txBody>
      </p:sp>
    </p:spTree>
    <p:extLst>
      <p:ext uri="{BB962C8B-B14F-4D97-AF65-F5344CB8AC3E}">
        <p14:creationId xmlns:p14="http://schemas.microsoft.com/office/powerpoint/2010/main" val="172671520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transition/>
  <p:hf hdr="0" ftr="0" dt="0"/>
  <p:txStyles>
    <p:titleStyle>
      <a:lvl1pPr algn="l" rtl="0" eaLnBrk="0" fontAlgn="base" hangingPunct="0">
        <a:spcBef>
          <a:spcPct val="0"/>
        </a:spcBef>
        <a:spcAft>
          <a:spcPct val="0"/>
        </a:spcAft>
        <a:defRPr sz="4200">
          <a:solidFill>
            <a:srgbClr val="000063"/>
          </a:solidFill>
          <a:latin typeface="+mj-lt"/>
          <a:ea typeface="+mj-ea"/>
          <a:cs typeface="+mj-cs"/>
        </a:defRPr>
      </a:lvl1pPr>
      <a:lvl2pPr algn="l" rtl="0" eaLnBrk="0" fontAlgn="base" hangingPunct="0">
        <a:spcBef>
          <a:spcPct val="0"/>
        </a:spcBef>
        <a:spcAft>
          <a:spcPct val="0"/>
        </a:spcAft>
        <a:defRPr sz="4200">
          <a:solidFill>
            <a:srgbClr val="000063"/>
          </a:solidFill>
          <a:latin typeface="Times New Roman" pitchFamily="18" charset="0"/>
        </a:defRPr>
      </a:lvl2pPr>
      <a:lvl3pPr algn="l" rtl="0" eaLnBrk="0" fontAlgn="base" hangingPunct="0">
        <a:spcBef>
          <a:spcPct val="0"/>
        </a:spcBef>
        <a:spcAft>
          <a:spcPct val="0"/>
        </a:spcAft>
        <a:defRPr sz="4200">
          <a:solidFill>
            <a:srgbClr val="000063"/>
          </a:solidFill>
          <a:latin typeface="Times New Roman" pitchFamily="18" charset="0"/>
        </a:defRPr>
      </a:lvl3pPr>
      <a:lvl4pPr algn="l" rtl="0" eaLnBrk="0" fontAlgn="base" hangingPunct="0">
        <a:spcBef>
          <a:spcPct val="0"/>
        </a:spcBef>
        <a:spcAft>
          <a:spcPct val="0"/>
        </a:spcAft>
        <a:defRPr sz="4200">
          <a:solidFill>
            <a:srgbClr val="000063"/>
          </a:solidFill>
          <a:latin typeface="Times New Roman" pitchFamily="18" charset="0"/>
        </a:defRPr>
      </a:lvl4pPr>
      <a:lvl5pPr algn="l" rtl="0" eaLnBrk="0" fontAlgn="base" hangingPunct="0">
        <a:spcBef>
          <a:spcPct val="0"/>
        </a:spcBef>
        <a:spcAft>
          <a:spcPct val="0"/>
        </a:spcAft>
        <a:defRPr sz="4200">
          <a:solidFill>
            <a:srgbClr val="000063"/>
          </a:solidFill>
          <a:latin typeface="Times New Roman" pitchFamily="18" charset="0"/>
        </a:defRPr>
      </a:lvl5pPr>
      <a:lvl6pPr marL="457200" algn="l" rtl="0" fontAlgn="base">
        <a:spcBef>
          <a:spcPct val="0"/>
        </a:spcBef>
        <a:spcAft>
          <a:spcPct val="0"/>
        </a:spcAft>
        <a:defRPr sz="4200">
          <a:solidFill>
            <a:srgbClr val="000063"/>
          </a:solidFill>
          <a:latin typeface="Times New Roman" pitchFamily="18" charset="0"/>
        </a:defRPr>
      </a:lvl6pPr>
      <a:lvl7pPr marL="914400" algn="l" rtl="0" fontAlgn="base">
        <a:spcBef>
          <a:spcPct val="0"/>
        </a:spcBef>
        <a:spcAft>
          <a:spcPct val="0"/>
        </a:spcAft>
        <a:defRPr sz="4200">
          <a:solidFill>
            <a:srgbClr val="000063"/>
          </a:solidFill>
          <a:latin typeface="Times New Roman" pitchFamily="18" charset="0"/>
        </a:defRPr>
      </a:lvl7pPr>
      <a:lvl8pPr marL="1371600" algn="l" rtl="0" fontAlgn="base">
        <a:spcBef>
          <a:spcPct val="0"/>
        </a:spcBef>
        <a:spcAft>
          <a:spcPct val="0"/>
        </a:spcAft>
        <a:defRPr sz="4200">
          <a:solidFill>
            <a:srgbClr val="000063"/>
          </a:solidFill>
          <a:latin typeface="Times New Roman" pitchFamily="18" charset="0"/>
        </a:defRPr>
      </a:lvl8pPr>
      <a:lvl9pPr marL="1828800" algn="l" rtl="0" fontAlgn="base">
        <a:spcBef>
          <a:spcPct val="0"/>
        </a:spcBef>
        <a:spcAft>
          <a:spcPct val="0"/>
        </a:spcAft>
        <a:defRPr sz="4200">
          <a:solidFill>
            <a:srgbClr val="000063"/>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
        <a:defRPr sz="2200">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2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22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rgbClr val="333333"/>
          </a:solidFill>
          <a:latin typeface="+mn-lt"/>
        </a:defRPr>
      </a:lvl5pPr>
      <a:lvl6pPr marL="2514600" indent="-228600" algn="l" rtl="0" fontAlgn="base">
        <a:spcBef>
          <a:spcPct val="20000"/>
        </a:spcBef>
        <a:spcAft>
          <a:spcPct val="0"/>
        </a:spcAft>
        <a:buFont typeface="Wingdings" pitchFamily="2" charset="2"/>
        <a:buChar char="§"/>
        <a:defRPr sz="2000">
          <a:solidFill>
            <a:srgbClr val="333333"/>
          </a:solidFill>
          <a:latin typeface="+mn-lt"/>
        </a:defRPr>
      </a:lvl6pPr>
      <a:lvl7pPr marL="2971800" indent="-228600" algn="l" rtl="0" fontAlgn="base">
        <a:spcBef>
          <a:spcPct val="20000"/>
        </a:spcBef>
        <a:spcAft>
          <a:spcPct val="0"/>
        </a:spcAft>
        <a:buFont typeface="Wingdings" pitchFamily="2" charset="2"/>
        <a:buChar char="§"/>
        <a:defRPr sz="2000">
          <a:solidFill>
            <a:srgbClr val="333333"/>
          </a:solidFill>
          <a:latin typeface="+mn-lt"/>
        </a:defRPr>
      </a:lvl7pPr>
      <a:lvl8pPr marL="3429000" indent="-228600" algn="l" rtl="0" fontAlgn="base">
        <a:spcBef>
          <a:spcPct val="20000"/>
        </a:spcBef>
        <a:spcAft>
          <a:spcPct val="0"/>
        </a:spcAft>
        <a:buFont typeface="Wingdings" pitchFamily="2" charset="2"/>
        <a:buChar char="§"/>
        <a:defRPr sz="2000">
          <a:solidFill>
            <a:srgbClr val="333333"/>
          </a:solidFill>
          <a:latin typeface="+mn-lt"/>
        </a:defRPr>
      </a:lvl8pPr>
      <a:lvl9pPr marL="3886200" indent="-228600" algn="l" rtl="0" fontAlgn="base">
        <a:spcBef>
          <a:spcPct val="20000"/>
        </a:spcBef>
        <a:spcAft>
          <a:spcPct val="0"/>
        </a:spcAft>
        <a:buFont typeface="Wingdings" pitchFamily="2" charset="2"/>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FEMA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325" y="6205538"/>
            <a:ext cx="1447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27013" y="0"/>
            <a:ext cx="851693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24" name="Rectangle 4"/>
          <p:cNvSpPr>
            <a:spLocks noGrp="1" noChangeArrowheads="1"/>
          </p:cNvSpPr>
          <p:nvPr>
            <p:ph type="sldNum" sz="quarter" idx="4"/>
          </p:nvPr>
        </p:nvSpPr>
        <p:spPr bwMode="auto">
          <a:xfrm>
            <a:off x="6705600" y="6245225"/>
            <a:ext cx="2133600" cy="47625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eaLnBrk="0" hangingPunct="0">
              <a:defRPr>
                <a:solidFill>
                  <a:srgbClr val="000063"/>
                </a:solidFill>
              </a:defRPr>
            </a:lvl1pPr>
          </a:lstStyle>
          <a:p>
            <a:pPr fontAlgn="base">
              <a:spcBef>
                <a:spcPct val="0"/>
              </a:spcBef>
              <a:spcAft>
                <a:spcPct val="0"/>
              </a:spcAft>
              <a:defRPr/>
            </a:pPr>
            <a:fld id="{96DF337E-746B-4827-BA26-AEC4A5843996}" type="slidenum">
              <a:rPr lang="en-US" sz="1000"/>
              <a:pPr fontAlgn="base">
                <a:spcBef>
                  <a:spcPct val="0"/>
                </a:spcBef>
                <a:spcAft>
                  <a:spcPct val="0"/>
                </a:spcAft>
                <a:defRPr/>
              </a:pPr>
              <a:t>‹#›</a:t>
            </a:fld>
            <a:endParaRPr lang="en-US" sz="1000" dirty="0"/>
          </a:p>
        </p:txBody>
      </p:sp>
      <p:sp>
        <p:nvSpPr>
          <p:cNvPr id="1029" name="Rectangle 5"/>
          <p:cNvSpPr>
            <a:spLocks noGrp="1" noChangeArrowheads="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ChangeArrowheads="1"/>
          </p:cNvSpPr>
          <p:nvPr/>
        </p:nvSpPr>
        <p:spPr bwMode="auto">
          <a:xfrm>
            <a:off x="304800" y="1066800"/>
            <a:ext cx="8534400" cy="47625"/>
          </a:xfrm>
          <a:prstGeom prst="rect">
            <a:avLst/>
          </a:prstGeom>
          <a:gradFill rotWithShape="1">
            <a:gsLst>
              <a:gs pos="0">
                <a:srgbClr val="A50021"/>
              </a:gs>
              <a:gs pos="100000">
                <a:srgbClr val="FFFF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FFFFFF"/>
              </a:solidFill>
            </a:endParaRPr>
          </a:p>
        </p:txBody>
      </p:sp>
    </p:spTree>
    <p:extLst>
      <p:ext uri="{BB962C8B-B14F-4D97-AF65-F5344CB8AC3E}">
        <p14:creationId xmlns:p14="http://schemas.microsoft.com/office/powerpoint/2010/main" val="2923799530"/>
      </p:ext>
    </p:extLst>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9" r:id="rId12"/>
  </p:sldLayoutIdLst>
  <p:hf hdr="0" ftr="0" dt="0"/>
  <p:txStyles>
    <p:titleStyle>
      <a:lvl1pPr algn="l" rtl="0" eaLnBrk="0" fontAlgn="base" hangingPunct="0">
        <a:spcBef>
          <a:spcPct val="0"/>
        </a:spcBef>
        <a:spcAft>
          <a:spcPct val="0"/>
        </a:spcAft>
        <a:defRPr sz="2400" b="1">
          <a:solidFill>
            <a:srgbClr val="000063"/>
          </a:solidFill>
          <a:latin typeface="+mj-lt"/>
          <a:ea typeface="+mj-ea"/>
          <a:cs typeface="+mj-cs"/>
        </a:defRPr>
      </a:lvl1pPr>
      <a:lvl2pPr algn="l" rtl="0" eaLnBrk="0" fontAlgn="base" hangingPunct="0">
        <a:spcBef>
          <a:spcPct val="0"/>
        </a:spcBef>
        <a:spcAft>
          <a:spcPct val="0"/>
        </a:spcAft>
        <a:defRPr sz="2400" b="1">
          <a:solidFill>
            <a:srgbClr val="000063"/>
          </a:solidFill>
          <a:latin typeface="Arial" charset="0"/>
          <a:cs typeface="Arial" charset="0"/>
        </a:defRPr>
      </a:lvl2pPr>
      <a:lvl3pPr algn="l" rtl="0" eaLnBrk="0" fontAlgn="base" hangingPunct="0">
        <a:spcBef>
          <a:spcPct val="0"/>
        </a:spcBef>
        <a:spcAft>
          <a:spcPct val="0"/>
        </a:spcAft>
        <a:defRPr sz="2400" b="1">
          <a:solidFill>
            <a:srgbClr val="000063"/>
          </a:solidFill>
          <a:latin typeface="Arial" charset="0"/>
          <a:cs typeface="Arial" charset="0"/>
        </a:defRPr>
      </a:lvl3pPr>
      <a:lvl4pPr algn="l" rtl="0" eaLnBrk="0" fontAlgn="base" hangingPunct="0">
        <a:spcBef>
          <a:spcPct val="0"/>
        </a:spcBef>
        <a:spcAft>
          <a:spcPct val="0"/>
        </a:spcAft>
        <a:defRPr sz="2400" b="1">
          <a:solidFill>
            <a:srgbClr val="000063"/>
          </a:solidFill>
          <a:latin typeface="Arial" charset="0"/>
          <a:cs typeface="Arial" charset="0"/>
        </a:defRPr>
      </a:lvl4pPr>
      <a:lvl5pPr algn="l" rtl="0" eaLnBrk="0" fontAlgn="base" hangingPunct="0">
        <a:spcBef>
          <a:spcPct val="0"/>
        </a:spcBef>
        <a:spcAft>
          <a:spcPct val="0"/>
        </a:spcAft>
        <a:defRPr sz="2400" b="1">
          <a:solidFill>
            <a:srgbClr val="000063"/>
          </a:solidFill>
          <a:latin typeface="Arial" charset="0"/>
          <a:cs typeface="Arial" charset="0"/>
        </a:defRPr>
      </a:lvl5pPr>
      <a:lvl6pPr marL="457200" algn="l" rtl="0" fontAlgn="base">
        <a:spcBef>
          <a:spcPct val="0"/>
        </a:spcBef>
        <a:spcAft>
          <a:spcPct val="0"/>
        </a:spcAft>
        <a:defRPr sz="2400" b="1">
          <a:solidFill>
            <a:srgbClr val="000063"/>
          </a:solidFill>
          <a:latin typeface="Arial" charset="0"/>
          <a:cs typeface="Arial" charset="0"/>
        </a:defRPr>
      </a:lvl6pPr>
      <a:lvl7pPr marL="914400" algn="l" rtl="0" fontAlgn="base">
        <a:spcBef>
          <a:spcPct val="0"/>
        </a:spcBef>
        <a:spcAft>
          <a:spcPct val="0"/>
        </a:spcAft>
        <a:defRPr sz="2400" b="1">
          <a:solidFill>
            <a:srgbClr val="000063"/>
          </a:solidFill>
          <a:latin typeface="Arial" charset="0"/>
          <a:cs typeface="Arial" charset="0"/>
        </a:defRPr>
      </a:lvl7pPr>
      <a:lvl8pPr marL="1371600" algn="l" rtl="0" fontAlgn="base">
        <a:spcBef>
          <a:spcPct val="0"/>
        </a:spcBef>
        <a:spcAft>
          <a:spcPct val="0"/>
        </a:spcAft>
        <a:defRPr sz="2400" b="1">
          <a:solidFill>
            <a:srgbClr val="000063"/>
          </a:solidFill>
          <a:latin typeface="Arial" charset="0"/>
          <a:cs typeface="Arial" charset="0"/>
        </a:defRPr>
      </a:lvl8pPr>
      <a:lvl9pPr marL="1828800" algn="l" rtl="0" fontAlgn="base">
        <a:spcBef>
          <a:spcPct val="0"/>
        </a:spcBef>
        <a:spcAft>
          <a:spcPct val="0"/>
        </a:spcAft>
        <a:defRPr sz="2400" b="1">
          <a:solidFill>
            <a:srgbClr val="000063"/>
          </a:solidFill>
          <a:latin typeface="Arial" charset="0"/>
          <a:cs typeface="Arial" charset="0"/>
        </a:defRPr>
      </a:lvl9pPr>
    </p:titleStyle>
    <p:bodyStyle>
      <a:lvl1pPr marL="233363" indent="-233363" algn="l" rtl="0" eaLnBrk="0" fontAlgn="base" hangingPunct="0">
        <a:spcBef>
          <a:spcPct val="60000"/>
        </a:spcBef>
        <a:spcAft>
          <a:spcPct val="0"/>
        </a:spcAft>
        <a:buClr>
          <a:srgbClr val="000063"/>
        </a:buClr>
        <a:buFont typeface="Wingdings" pitchFamily="2" charset="2"/>
        <a:buChar char="§"/>
        <a:defRPr sz="2200">
          <a:solidFill>
            <a:srgbClr val="000063"/>
          </a:solidFill>
          <a:latin typeface="+mn-lt"/>
          <a:ea typeface="+mn-ea"/>
          <a:cs typeface="+mn-cs"/>
        </a:defRPr>
      </a:lvl1pPr>
      <a:lvl2pPr marL="571500" indent="-223838" algn="l" rtl="0" eaLnBrk="0" fontAlgn="base" hangingPunct="0">
        <a:spcBef>
          <a:spcPct val="30000"/>
        </a:spcBef>
        <a:spcAft>
          <a:spcPct val="0"/>
        </a:spcAft>
        <a:buClr>
          <a:srgbClr val="000063"/>
        </a:buClr>
        <a:buFont typeface="Arial" charset="0"/>
        <a:buChar char="–"/>
        <a:defRPr sz="2000">
          <a:solidFill>
            <a:srgbClr val="000063"/>
          </a:solidFill>
          <a:latin typeface="+mn-lt"/>
          <a:cs typeface="+mn-cs"/>
        </a:defRPr>
      </a:lvl2pPr>
      <a:lvl3pPr marL="909638" indent="-222250" algn="l" rtl="0" eaLnBrk="0" fontAlgn="base" hangingPunct="0">
        <a:spcBef>
          <a:spcPct val="30000"/>
        </a:spcBef>
        <a:spcAft>
          <a:spcPct val="0"/>
        </a:spcAft>
        <a:buClr>
          <a:srgbClr val="000063"/>
        </a:buClr>
        <a:buFont typeface="Wingdings" pitchFamily="2" charset="2"/>
        <a:buChar char="§"/>
        <a:defRPr sz="1700">
          <a:solidFill>
            <a:srgbClr val="000063"/>
          </a:solidFill>
          <a:latin typeface="+mn-lt"/>
          <a:cs typeface="+mn-cs"/>
        </a:defRPr>
      </a:lvl3pPr>
      <a:lvl4pPr marL="1258888" indent="-231775" algn="l" rtl="0" eaLnBrk="0" fontAlgn="base" hangingPunct="0">
        <a:spcBef>
          <a:spcPct val="30000"/>
        </a:spcBef>
        <a:spcAft>
          <a:spcPct val="0"/>
        </a:spcAft>
        <a:buClr>
          <a:srgbClr val="000063"/>
        </a:buClr>
        <a:buFont typeface="Arial" charset="0"/>
        <a:buChar char="–"/>
        <a:defRPr sz="1400">
          <a:solidFill>
            <a:srgbClr val="000063"/>
          </a:solidFill>
          <a:latin typeface="+mn-lt"/>
          <a:cs typeface="+mn-cs"/>
        </a:defRPr>
      </a:lvl4pPr>
      <a:lvl5pPr marL="1598613" indent="-222250" algn="l" rtl="0" eaLnBrk="0" fontAlgn="base" hangingPunct="0">
        <a:spcBef>
          <a:spcPct val="30000"/>
        </a:spcBef>
        <a:spcAft>
          <a:spcPct val="0"/>
        </a:spcAft>
        <a:buClr>
          <a:srgbClr val="000063"/>
        </a:buClr>
        <a:buFont typeface="Wingdings" pitchFamily="2" charset="2"/>
        <a:buChar char="§"/>
        <a:defRPr sz="1400">
          <a:solidFill>
            <a:srgbClr val="000063"/>
          </a:solidFill>
          <a:latin typeface="+mn-lt"/>
          <a:cs typeface="+mn-cs"/>
        </a:defRPr>
      </a:lvl5pPr>
      <a:lvl6pPr marL="20558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6pPr>
      <a:lvl7pPr marL="25130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7pPr>
      <a:lvl8pPr marL="29702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8pPr>
      <a:lvl9pPr marL="34274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FEMA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325" y="6205538"/>
            <a:ext cx="1447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27013" y="0"/>
            <a:ext cx="851693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24" name="Rectangle 4"/>
          <p:cNvSpPr>
            <a:spLocks noGrp="1" noChangeArrowheads="1"/>
          </p:cNvSpPr>
          <p:nvPr>
            <p:ph type="sldNum" sz="quarter" idx="4"/>
          </p:nvPr>
        </p:nvSpPr>
        <p:spPr bwMode="auto">
          <a:xfrm>
            <a:off x="6705600" y="6245225"/>
            <a:ext cx="2133600" cy="47625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eaLnBrk="0" hangingPunct="0">
              <a:defRPr>
                <a:solidFill>
                  <a:srgbClr val="000063"/>
                </a:solidFill>
              </a:defRPr>
            </a:lvl1pPr>
          </a:lstStyle>
          <a:p>
            <a:pPr fontAlgn="base">
              <a:spcBef>
                <a:spcPct val="0"/>
              </a:spcBef>
              <a:spcAft>
                <a:spcPct val="0"/>
              </a:spcAft>
              <a:defRPr/>
            </a:pPr>
            <a:fld id="{96DF337E-746B-4827-BA26-AEC4A5843996}" type="slidenum">
              <a:rPr lang="en-US" sz="1000"/>
              <a:pPr fontAlgn="base">
                <a:spcBef>
                  <a:spcPct val="0"/>
                </a:spcBef>
                <a:spcAft>
                  <a:spcPct val="0"/>
                </a:spcAft>
                <a:defRPr/>
              </a:pPr>
              <a:t>‹#›</a:t>
            </a:fld>
            <a:endParaRPr lang="en-US" sz="1000" dirty="0"/>
          </a:p>
        </p:txBody>
      </p:sp>
      <p:sp>
        <p:nvSpPr>
          <p:cNvPr id="1029" name="Rectangle 5"/>
          <p:cNvSpPr>
            <a:spLocks noGrp="1" noChangeArrowheads="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ChangeArrowheads="1"/>
          </p:cNvSpPr>
          <p:nvPr/>
        </p:nvSpPr>
        <p:spPr bwMode="auto">
          <a:xfrm>
            <a:off x="304800" y="1066800"/>
            <a:ext cx="8534400" cy="47625"/>
          </a:xfrm>
          <a:prstGeom prst="rect">
            <a:avLst/>
          </a:prstGeom>
          <a:gradFill rotWithShape="1">
            <a:gsLst>
              <a:gs pos="0">
                <a:srgbClr val="A50021"/>
              </a:gs>
              <a:gs pos="100000">
                <a:srgbClr val="FFFF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FFFFFF"/>
              </a:solidFill>
            </a:endParaRPr>
          </a:p>
        </p:txBody>
      </p:sp>
    </p:spTree>
    <p:extLst>
      <p:ext uri="{BB962C8B-B14F-4D97-AF65-F5344CB8AC3E}">
        <p14:creationId xmlns:p14="http://schemas.microsoft.com/office/powerpoint/2010/main" val="3335775633"/>
      </p:ext>
    </p:extLst>
  </p:cSld>
  <p:clrMap bg1="dk2" tx1="lt1" bg2="dk1"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Lst>
  <p:hf hdr="0" ftr="0" dt="0"/>
  <p:txStyles>
    <p:titleStyle>
      <a:lvl1pPr algn="l" rtl="0" eaLnBrk="0" fontAlgn="base" hangingPunct="0">
        <a:spcBef>
          <a:spcPct val="0"/>
        </a:spcBef>
        <a:spcAft>
          <a:spcPct val="0"/>
        </a:spcAft>
        <a:defRPr sz="2400" b="1">
          <a:solidFill>
            <a:srgbClr val="000063"/>
          </a:solidFill>
          <a:latin typeface="+mj-lt"/>
          <a:ea typeface="+mj-ea"/>
          <a:cs typeface="+mj-cs"/>
        </a:defRPr>
      </a:lvl1pPr>
      <a:lvl2pPr algn="l" rtl="0" eaLnBrk="0" fontAlgn="base" hangingPunct="0">
        <a:spcBef>
          <a:spcPct val="0"/>
        </a:spcBef>
        <a:spcAft>
          <a:spcPct val="0"/>
        </a:spcAft>
        <a:defRPr sz="2400" b="1">
          <a:solidFill>
            <a:srgbClr val="000063"/>
          </a:solidFill>
          <a:latin typeface="Arial" charset="0"/>
          <a:cs typeface="Arial" charset="0"/>
        </a:defRPr>
      </a:lvl2pPr>
      <a:lvl3pPr algn="l" rtl="0" eaLnBrk="0" fontAlgn="base" hangingPunct="0">
        <a:spcBef>
          <a:spcPct val="0"/>
        </a:spcBef>
        <a:spcAft>
          <a:spcPct val="0"/>
        </a:spcAft>
        <a:defRPr sz="2400" b="1">
          <a:solidFill>
            <a:srgbClr val="000063"/>
          </a:solidFill>
          <a:latin typeface="Arial" charset="0"/>
          <a:cs typeface="Arial" charset="0"/>
        </a:defRPr>
      </a:lvl3pPr>
      <a:lvl4pPr algn="l" rtl="0" eaLnBrk="0" fontAlgn="base" hangingPunct="0">
        <a:spcBef>
          <a:spcPct val="0"/>
        </a:spcBef>
        <a:spcAft>
          <a:spcPct val="0"/>
        </a:spcAft>
        <a:defRPr sz="2400" b="1">
          <a:solidFill>
            <a:srgbClr val="000063"/>
          </a:solidFill>
          <a:latin typeface="Arial" charset="0"/>
          <a:cs typeface="Arial" charset="0"/>
        </a:defRPr>
      </a:lvl4pPr>
      <a:lvl5pPr algn="l" rtl="0" eaLnBrk="0" fontAlgn="base" hangingPunct="0">
        <a:spcBef>
          <a:spcPct val="0"/>
        </a:spcBef>
        <a:spcAft>
          <a:spcPct val="0"/>
        </a:spcAft>
        <a:defRPr sz="2400" b="1">
          <a:solidFill>
            <a:srgbClr val="000063"/>
          </a:solidFill>
          <a:latin typeface="Arial" charset="0"/>
          <a:cs typeface="Arial" charset="0"/>
        </a:defRPr>
      </a:lvl5pPr>
      <a:lvl6pPr marL="457200" algn="l" rtl="0" fontAlgn="base">
        <a:spcBef>
          <a:spcPct val="0"/>
        </a:spcBef>
        <a:spcAft>
          <a:spcPct val="0"/>
        </a:spcAft>
        <a:defRPr sz="2400" b="1">
          <a:solidFill>
            <a:srgbClr val="000063"/>
          </a:solidFill>
          <a:latin typeface="Arial" charset="0"/>
          <a:cs typeface="Arial" charset="0"/>
        </a:defRPr>
      </a:lvl6pPr>
      <a:lvl7pPr marL="914400" algn="l" rtl="0" fontAlgn="base">
        <a:spcBef>
          <a:spcPct val="0"/>
        </a:spcBef>
        <a:spcAft>
          <a:spcPct val="0"/>
        </a:spcAft>
        <a:defRPr sz="2400" b="1">
          <a:solidFill>
            <a:srgbClr val="000063"/>
          </a:solidFill>
          <a:latin typeface="Arial" charset="0"/>
          <a:cs typeface="Arial" charset="0"/>
        </a:defRPr>
      </a:lvl7pPr>
      <a:lvl8pPr marL="1371600" algn="l" rtl="0" fontAlgn="base">
        <a:spcBef>
          <a:spcPct val="0"/>
        </a:spcBef>
        <a:spcAft>
          <a:spcPct val="0"/>
        </a:spcAft>
        <a:defRPr sz="2400" b="1">
          <a:solidFill>
            <a:srgbClr val="000063"/>
          </a:solidFill>
          <a:latin typeface="Arial" charset="0"/>
          <a:cs typeface="Arial" charset="0"/>
        </a:defRPr>
      </a:lvl8pPr>
      <a:lvl9pPr marL="1828800" algn="l" rtl="0" fontAlgn="base">
        <a:spcBef>
          <a:spcPct val="0"/>
        </a:spcBef>
        <a:spcAft>
          <a:spcPct val="0"/>
        </a:spcAft>
        <a:defRPr sz="2400" b="1">
          <a:solidFill>
            <a:srgbClr val="000063"/>
          </a:solidFill>
          <a:latin typeface="Arial" charset="0"/>
          <a:cs typeface="Arial" charset="0"/>
        </a:defRPr>
      </a:lvl9pPr>
    </p:titleStyle>
    <p:bodyStyle>
      <a:lvl1pPr marL="233363" indent="-233363" algn="l" rtl="0" eaLnBrk="0" fontAlgn="base" hangingPunct="0">
        <a:spcBef>
          <a:spcPct val="60000"/>
        </a:spcBef>
        <a:spcAft>
          <a:spcPct val="0"/>
        </a:spcAft>
        <a:buClr>
          <a:srgbClr val="000063"/>
        </a:buClr>
        <a:buFont typeface="Wingdings" pitchFamily="2" charset="2"/>
        <a:buChar char="§"/>
        <a:defRPr sz="2200">
          <a:solidFill>
            <a:srgbClr val="000063"/>
          </a:solidFill>
          <a:latin typeface="+mn-lt"/>
          <a:ea typeface="+mn-ea"/>
          <a:cs typeface="+mn-cs"/>
        </a:defRPr>
      </a:lvl1pPr>
      <a:lvl2pPr marL="571500" indent="-223838" algn="l" rtl="0" eaLnBrk="0" fontAlgn="base" hangingPunct="0">
        <a:spcBef>
          <a:spcPct val="30000"/>
        </a:spcBef>
        <a:spcAft>
          <a:spcPct val="0"/>
        </a:spcAft>
        <a:buClr>
          <a:srgbClr val="000063"/>
        </a:buClr>
        <a:buFont typeface="Arial" charset="0"/>
        <a:buChar char="–"/>
        <a:defRPr sz="2000">
          <a:solidFill>
            <a:srgbClr val="000063"/>
          </a:solidFill>
          <a:latin typeface="+mn-lt"/>
          <a:cs typeface="+mn-cs"/>
        </a:defRPr>
      </a:lvl2pPr>
      <a:lvl3pPr marL="909638" indent="-222250" algn="l" rtl="0" eaLnBrk="0" fontAlgn="base" hangingPunct="0">
        <a:spcBef>
          <a:spcPct val="30000"/>
        </a:spcBef>
        <a:spcAft>
          <a:spcPct val="0"/>
        </a:spcAft>
        <a:buClr>
          <a:srgbClr val="000063"/>
        </a:buClr>
        <a:buFont typeface="Wingdings" pitchFamily="2" charset="2"/>
        <a:buChar char="§"/>
        <a:defRPr sz="1700">
          <a:solidFill>
            <a:srgbClr val="000063"/>
          </a:solidFill>
          <a:latin typeface="+mn-lt"/>
          <a:cs typeface="+mn-cs"/>
        </a:defRPr>
      </a:lvl3pPr>
      <a:lvl4pPr marL="1258888" indent="-231775" algn="l" rtl="0" eaLnBrk="0" fontAlgn="base" hangingPunct="0">
        <a:spcBef>
          <a:spcPct val="30000"/>
        </a:spcBef>
        <a:spcAft>
          <a:spcPct val="0"/>
        </a:spcAft>
        <a:buClr>
          <a:srgbClr val="000063"/>
        </a:buClr>
        <a:buFont typeface="Arial" charset="0"/>
        <a:buChar char="–"/>
        <a:defRPr sz="1400">
          <a:solidFill>
            <a:srgbClr val="000063"/>
          </a:solidFill>
          <a:latin typeface="+mn-lt"/>
          <a:cs typeface="+mn-cs"/>
        </a:defRPr>
      </a:lvl4pPr>
      <a:lvl5pPr marL="1598613" indent="-222250" algn="l" rtl="0" eaLnBrk="0" fontAlgn="base" hangingPunct="0">
        <a:spcBef>
          <a:spcPct val="30000"/>
        </a:spcBef>
        <a:spcAft>
          <a:spcPct val="0"/>
        </a:spcAft>
        <a:buClr>
          <a:srgbClr val="000063"/>
        </a:buClr>
        <a:buFont typeface="Wingdings" pitchFamily="2" charset="2"/>
        <a:buChar char="§"/>
        <a:defRPr sz="1400">
          <a:solidFill>
            <a:srgbClr val="000063"/>
          </a:solidFill>
          <a:latin typeface="+mn-lt"/>
          <a:cs typeface="+mn-cs"/>
        </a:defRPr>
      </a:lvl5pPr>
      <a:lvl6pPr marL="20558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6pPr>
      <a:lvl7pPr marL="25130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7pPr>
      <a:lvl8pPr marL="29702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8pPr>
      <a:lvl9pPr marL="3427413" indent="-222250" algn="l" rtl="0" fontAlgn="base">
        <a:spcBef>
          <a:spcPct val="30000"/>
        </a:spcBef>
        <a:spcAft>
          <a:spcPct val="0"/>
        </a:spcAft>
        <a:buClr>
          <a:srgbClr val="000063"/>
        </a:buClr>
        <a:buFont typeface="Wingdings" pitchFamily="2" charset="2"/>
        <a:buChar char="§"/>
        <a:defRPr sz="1400">
          <a:solidFill>
            <a:srgbClr val="00006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2400" y="2238375"/>
            <a:ext cx="8763000" cy="1371600"/>
          </a:xfrm>
        </p:spPr>
        <p:txBody>
          <a:bodyPr/>
          <a:lstStyle/>
          <a:p>
            <a:pPr algn="r" eaLnBrk="1" hangingPunct="1">
              <a:spcBef>
                <a:spcPts val="1200"/>
              </a:spcBef>
            </a:pPr>
            <a:r>
              <a:rPr lang="en-US" altLang="en-US" dirty="0">
                <a:latin typeface="+mj-lt"/>
              </a:rPr>
              <a:t>The Intercity Bus Security Grant Program &amp; Associated Initiatives</a:t>
            </a:r>
            <a:br>
              <a:rPr lang="en-US" altLang="en-US" dirty="0">
                <a:latin typeface="+mj-lt"/>
              </a:rPr>
            </a:br>
            <a:br>
              <a:rPr lang="en-US" altLang="en-US" sz="1000" dirty="0">
                <a:latin typeface="+mj-lt"/>
              </a:rPr>
            </a:br>
            <a:r>
              <a:rPr lang="en-US" altLang="en-US" sz="2400" i="1" dirty="0">
                <a:latin typeface="+mj-lt"/>
              </a:rPr>
              <a:t>2019 BISC Summer Meeting</a:t>
            </a:r>
            <a:endParaRPr lang="en-US" altLang="en-US" sz="3600" i="1" dirty="0">
              <a:latin typeface="+mj-lt"/>
            </a:endParaRPr>
          </a:p>
        </p:txBody>
      </p:sp>
      <p:sp>
        <p:nvSpPr>
          <p:cNvPr id="3075" name="Rectangle 3"/>
          <p:cNvSpPr>
            <a:spLocks noGrp="1" noChangeArrowheads="1"/>
          </p:cNvSpPr>
          <p:nvPr>
            <p:ph type="subTitle" idx="1"/>
          </p:nvPr>
        </p:nvSpPr>
        <p:spPr>
          <a:xfrm>
            <a:off x="152400" y="4953000"/>
            <a:ext cx="4800600" cy="1066800"/>
          </a:xfrm>
        </p:spPr>
        <p:txBody>
          <a:bodyPr/>
          <a:lstStyle/>
          <a:p>
            <a:pPr algn="l" eaLnBrk="1" hangingPunct="1">
              <a:defRPr/>
            </a:pPr>
            <a:r>
              <a:rPr lang="en-US" sz="2000" dirty="0">
                <a:solidFill>
                  <a:schemeClr val="tx2">
                    <a:lumMod val="50000"/>
                  </a:schemeClr>
                </a:solidFill>
                <a:latin typeface="+mn-lt"/>
              </a:rPr>
              <a:t>Kerry L. Thomas</a:t>
            </a:r>
          </a:p>
          <a:p>
            <a:pPr algn="l" eaLnBrk="1" hangingPunct="1">
              <a:spcBef>
                <a:spcPts val="600"/>
              </a:spcBef>
              <a:defRPr/>
            </a:pPr>
            <a:r>
              <a:rPr lang="en-US" sz="1800" i="1" dirty="0">
                <a:solidFill>
                  <a:schemeClr val="tx2">
                    <a:lumMod val="50000"/>
                  </a:schemeClr>
                </a:solidFill>
                <a:latin typeface="+mn-lt"/>
              </a:rPr>
              <a:t>Chief, Transportation Infrastructure Security Branch (TISB)</a:t>
            </a:r>
          </a:p>
        </p:txBody>
      </p:sp>
    </p:spTree>
    <p:extLst>
      <p:ext uri="{BB962C8B-B14F-4D97-AF65-F5344CB8AC3E}">
        <p14:creationId xmlns:p14="http://schemas.microsoft.com/office/powerpoint/2010/main" val="25091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B2BA-E536-4D07-B38D-7238E179638F}"/>
              </a:ext>
            </a:extLst>
          </p:cNvPr>
          <p:cNvSpPr>
            <a:spLocks noGrp="1"/>
          </p:cNvSpPr>
          <p:nvPr>
            <p:ph type="title"/>
          </p:nvPr>
        </p:nvSpPr>
        <p:spPr/>
        <p:txBody>
          <a:bodyPr/>
          <a:lstStyle/>
          <a:p>
            <a:r>
              <a:rPr lang="en-US" dirty="0"/>
              <a:t>IBSGP Associated Initiatives (cont.)</a:t>
            </a:r>
          </a:p>
        </p:txBody>
      </p:sp>
      <p:sp>
        <p:nvSpPr>
          <p:cNvPr id="3" name="Content Placeholder 2">
            <a:extLst>
              <a:ext uri="{FF2B5EF4-FFF2-40B4-BE49-F238E27FC236}">
                <a16:creationId xmlns:a16="http://schemas.microsoft.com/office/drawing/2014/main" id="{C7440AC9-BCCE-4D39-832C-E127C2AE1800}"/>
              </a:ext>
            </a:extLst>
          </p:cNvPr>
          <p:cNvSpPr>
            <a:spLocks noGrp="1"/>
          </p:cNvSpPr>
          <p:nvPr>
            <p:ph idx="1"/>
          </p:nvPr>
        </p:nvSpPr>
        <p:spPr>
          <a:xfrm>
            <a:off x="457200" y="1371600"/>
            <a:ext cx="8229600" cy="5029200"/>
          </a:xfrm>
        </p:spPr>
        <p:txBody>
          <a:bodyPr/>
          <a:lstStyle/>
          <a:p>
            <a:r>
              <a:rPr lang="en-US" dirty="0"/>
              <a:t>Working with TSA, FEMA is developing a risk assessment tool tailored for use by over the road bus (OTRB) operators</a:t>
            </a:r>
          </a:p>
          <a:p>
            <a:pPr lvl="1"/>
            <a:r>
              <a:rPr lang="en-US" dirty="0"/>
              <a:t>The OTRB Risk Assessment Methodology (OTRB-RAM) will provide a standard set of incidents which may be paired with operator assets to determine current risk in three areas:</a:t>
            </a:r>
          </a:p>
          <a:p>
            <a:pPr lvl="2"/>
            <a:r>
              <a:rPr lang="en-US" dirty="0"/>
              <a:t>Buses</a:t>
            </a:r>
          </a:p>
          <a:p>
            <a:pPr lvl="2"/>
            <a:r>
              <a:rPr lang="en-US" dirty="0"/>
              <a:t>Public Terminals</a:t>
            </a:r>
          </a:p>
          <a:p>
            <a:pPr lvl="2"/>
            <a:r>
              <a:rPr lang="en-US" dirty="0"/>
              <a:t>Non-Public Facilities</a:t>
            </a:r>
          </a:p>
          <a:p>
            <a:pPr lvl="1"/>
            <a:r>
              <a:rPr lang="en-US" dirty="0"/>
              <a:t>OTRB stakeholders will also be able to use the results of this risk assessment to identify security gaps and establish a plan for addressing them using standardized templates</a:t>
            </a:r>
          </a:p>
          <a:p>
            <a:pPr lvl="1"/>
            <a:r>
              <a:rPr lang="en-US" dirty="0"/>
              <a:t>As security investments are made, their impact can then be measured against the established risk baseline</a:t>
            </a:r>
          </a:p>
        </p:txBody>
      </p:sp>
      <p:sp>
        <p:nvSpPr>
          <p:cNvPr id="4" name="Slide Number Placeholder 3">
            <a:extLst>
              <a:ext uri="{FF2B5EF4-FFF2-40B4-BE49-F238E27FC236}">
                <a16:creationId xmlns:a16="http://schemas.microsoft.com/office/drawing/2014/main" id="{9F7F6DEA-7904-4C8B-95F6-C67DA220AB19}"/>
              </a:ext>
            </a:extLst>
          </p:cNvPr>
          <p:cNvSpPr>
            <a:spLocks noGrp="1"/>
          </p:cNvSpPr>
          <p:nvPr>
            <p:ph type="sldNum" sz="quarter" idx="10"/>
          </p:nvPr>
        </p:nvSpPr>
        <p:spPr/>
        <p:txBody>
          <a:bodyPr/>
          <a:lstStyle/>
          <a:p>
            <a:pPr>
              <a:defRPr/>
            </a:pPr>
            <a:fld id="{989DC4E2-1C21-4621-969A-FE5083391CC9}" type="slidenum">
              <a:rPr lang="en-US" smtClean="0"/>
              <a:pPr>
                <a:defRPr/>
              </a:pPr>
              <a:t>10</a:t>
            </a:fld>
            <a:endParaRPr lang="en-US" dirty="0"/>
          </a:p>
        </p:txBody>
      </p:sp>
    </p:spTree>
    <p:extLst>
      <p:ext uri="{BB962C8B-B14F-4D97-AF65-F5344CB8AC3E}">
        <p14:creationId xmlns:p14="http://schemas.microsoft.com/office/powerpoint/2010/main" val="3400027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AC4B-84FB-4B68-98B0-27047F56A38B}"/>
              </a:ext>
            </a:extLst>
          </p:cNvPr>
          <p:cNvSpPr>
            <a:spLocks noGrp="1"/>
          </p:cNvSpPr>
          <p:nvPr>
            <p:ph type="title"/>
          </p:nvPr>
        </p:nvSpPr>
        <p:spPr/>
        <p:txBody>
          <a:bodyPr/>
          <a:lstStyle/>
          <a:p>
            <a:r>
              <a:rPr lang="en-US" dirty="0"/>
              <a:t>OTRB-RAM Current Status and Next Steps</a:t>
            </a:r>
          </a:p>
        </p:txBody>
      </p:sp>
      <p:sp>
        <p:nvSpPr>
          <p:cNvPr id="3" name="Content Placeholder 2">
            <a:extLst>
              <a:ext uri="{FF2B5EF4-FFF2-40B4-BE49-F238E27FC236}">
                <a16:creationId xmlns:a16="http://schemas.microsoft.com/office/drawing/2014/main" id="{6BFE7E75-01AF-47DB-B2B4-7DB0BCE81417}"/>
              </a:ext>
            </a:extLst>
          </p:cNvPr>
          <p:cNvSpPr>
            <a:spLocks noGrp="1"/>
          </p:cNvSpPr>
          <p:nvPr>
            <p:ph idx="1"/>
          </p:nvPr>
        </p:nvSpPr>
        <p:spPr/>
        <p:txBody>
          <a:bodyPr/>
          <a:lstStyle/>
          <a:p>
            <a:r>
              <a:rPr lang="en-US" dirty="0"/>
              <a:t>A working model of the risk tool has been completed </a:t>
            </a:r>
          </a:p>
          <a:p>
            <a:r>
              <a:rPr lang="en-US" b="1" i="1" dirty="0"/>
              <a:t>In partnership with TSA and ABA, FEMA will conduct beta tests of the tool with OTRB stakeholders in the Summer of 2019</a:t>
            </a:r>
          </a:p>
          <a:p>
            <a:r>
              <a:rPr lang="en-US" dirty="0"/>
              <a:t>Once feedback from the beta tests has been reviewed and incorporated, FEMA will work with TSA and ABA to make the tool and associated planning templates available for use, possibly as early as the Fall of 2019</a:t>
            </a:r>
          </a:p>
        </p:txBody>
      </p:sp>
      <p:sp>
        <p:nvSpPr>
          <p:cNvPr id="4" name="Slide Number Placeholder 3">
            <a:extLst>
              <a:ext uri="{FF2B5EF4-FFF2-40B4-BE49-F238E27FC236}">
                <a16:creationId xmlns:a16="http://schemas.microsoft.com/office/drawing/2014/main" id="{8B5BF759-5F8D-4272-A39E-DEDE48EFC9D3}"/>
              </a:ext>
            </a:extLst>
          </p:cNvPr>
          <p:cNvSpPr>
            <a:spLocks noGrp="1"/>
          </p:cNvSpPr>
          <p:nvPr>
            <p:ph type="sldNum" sz="quarter" idx="10"/>
          </p:nvPr>
        </p:nvSpPr>
        <p:spPr/>
        <p:txBody>
          <a:bodyPr/>
          <a:lstStyle/>
          <a:p>
            <a:pPr>
              <a:defRPr/>
            </a:pPr>
            <a:fld id="{989DC4E2-1C21-4621-969A-FE5083391CC9}" type="slidenum">
              <a:rPr lang="en-US" smtClean="0"/>
              <a:pPr>
                <a:defRPr/>
              </a:pPr>
              <a:t>11</a:t>
            </a:fld>
            <a:endParaRPr lang="en-US" dirty="0"/>
          </a:p>
        </p:txBody>
      </p:sp>
    </p:spTree>
    <p:extLst>
      <p:ext uri="{BB962C8B-B14F-4D97-AF65-F5344CB8AC3E}">
        <p14:creationId xmlns:p14="http://schemas.microsoft.com/office/powerpoint/2010/main" val="1370244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p:txBody>
          <a:bodyPr/>
          <a:lstStyle/>
          <a:p>
            <a:pPr algn="ctr">
              <a:buFont typeface="Wingdings" pitchFamily="2" charset="2"/>
              <a:buNone/>
            </a:pPr>
            <a:endParaRPr lang="en-US" altLang="en-US" sz="3600" b="1" i="1" dirty="0"/>
          </a:p>
          <a:p>
            <a:pPr algn="ctr">
              <a:buFont typeface="Wingdings" pitchFamily="2" charset="2"/>
              <a:buNone/>
            </a:pPr>
            <a:r>
              <a:rPr lang="en-US" altLang="en-US" sz="4000" b="1" dirty="0"/>
              <a:t>Questions?</a:t>
            </a:r>
          </a:p>
          <a:p>
            <a:pPr marL="0" indent="0">
              <a:buNone/>
            </a:pPr>
            <a:endParaRPr lang="en-US" altLang="en-US" sz="1200" b="1" dirty="0"/>
          </a:p>
          <a:p>
            <a:pPr marL="0" indent="0">
              <a:buNone/>
            </a:pPr>
            <a:endParaRPr lang="en-US" altLang="en-US" sz="1200" b="1" dirty="0"/>
          </a:p>
        </p:txBody>
      </p:sp>
      <p:sp>
        <p:nvSpPr>
          <p:cNvPr id="2" name="Slide Number Placeholder 1">
            <a:extLst>
              <a:ext uri="{FF2B5EF4-FFF2-40B4-BE49-F238E27FC236}">
                <a16:creationId xmlns:a16="http://schemas.microsoft.com/office/drawing/2014/main" id="{9D90DF50-16A5-4FC2-92EF-62E9265B624C}"/>
              </a:ext>
            </a:extLst>
          </p:cNvPr>
          <p:cNvSpPr>
            <a:spLocks noGrp="1"/>
          </p:cNvSpPr>
          <p:nvPr>
            <p:ph type="sldNum" sz="quarter" idx="10"/>
          </p:nvPr>
        </p:nvSpPr>
        <p:spPr/>
        <p:txBody>
          <a:bodyPr/>
          <a:lstStyle/>
          <a:p>
            <a:pPr>
              <a:defRPr/>
            </a:pPr>
            <a:fld id="{989DC4E2-1C21-4621-969A-FE5083391CC9}" type="slidenum">
              <a:rPr lang="en-US" smtClean="0"/>
              <a:pPr>
                <a:defRPr/>
              </a:pPr>
              <a:t>12</a:t>
            </a:fld>
            <a:endParaRPr lang="en-US" dirty="0"/>
          </a:p>
        </p:txBody>
      </p:sp>
    </p:spTree>
    <p:extLst>
      <p:ext uri="{BB962C8B-B14F-4D97-AF65-F5344CB8AC3E}">
        <p14:creationId xmlns:p14="http://schemas.microsoft.com/office/powerpoint/2010/main" val="13810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FEMA Overview: Our Mission</a:t>
            </a:r>
          </a:p>
        </p:txBody>
      </p:sp>
      <p:pic>
        <p:nvPicPr>
          <p:cNvPr id="6" name="Picture 5"/>
          <p:cNvPicPr>
            <a:picLocks noChangeAspect="1"/>
          </p:cNvPicPr>
          <p:nvPr/>
        </p:nvPicPr>
        <p:blipFill>
          <a:blip r:embed="rId2"/>
          <a:stretch>
            <a:fillRect/>
          </a:stretch>
        </p:blipFill>
        <p:spPr>
          <a:xfrm>
            <a:off x="0" y="1351229"/>
            <a:ext cx="9144000" cy="4155541"/>
          </a:xfrm>
          <a:prstGeom prst="rect">
            <a:avLst/>
          </a:prstGeom>
        </p:spPr>
      </p:pic>
      <p:sp>
        <p:nvSpPr>
          <p:cNvPr id="7" name="Slide Number Placeholder 3"/>
          <p:cNvSpPr>
            <a:spLocks noGrp="1"/>
          </p:cNvSpPr>
          <p:nvPr>
            <p:ph type="sldNum" sz="quarter" idx="10"/>
          </p:nvPr>
        </p:nvSpPr>
        <p:spPr>
          <a:xfrm>
            <a:off x="6705600" y="6245225"/>
            <a:ext cx="2133600" cy="476250"/>
          </a:xfrm>
        </p:spPr>
        <p:txBody>
          <a:bodyPr/>
          <a:lstStyle/>
          <a:p>
            <a:pPr>
              <a:defRPr/>
            </a:pPr>
            <a:r>
              <a:rPr lang="en-US" dirty="0"/>
              <a:t>2</a:t>
            </a:r>
          </a:p>
        </p:txBody>
      </p:sp>
    </p:spTree>
    <p:extLst>
      <p:ext uri="{BB962C8B-B14F-4D97-AF65-F5344CB8AC3E}">
        <p14:creationId xmlns:p14="http://schemas.microsoft.com/office/powerpoint/2010/main" val="2723225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History</a:t>
            </a:r>
          </a:p>
        </p:txBody>
      </p:sp>
      <p:sp>
        <p:nvSpPr>
          <p:cNvPr id="4" name="Slide Number Placeholder 3"/>
          <p:cNvSpPr>
            <a:spLocks noGrp="1"/>
          </p:cNvSpPr>
          <p:nvPr>
            <p:ph type="sldNum" sz="quarter" idx="10"/>
          </p:nvPr>
        </p:nvSpPr>
        <p:spPr/>
        <p:txBody>
          <a:bodyPr/>
          <a:lstStyle/>
          <a:p>
            <a:pPr>
              <a:defRPr/>
            </a:pPr>
            <a:fld id="{989DC4E2-1C21-4621-969A-FE5083391CC9}" type="slidenum">
              <a:rPr lang="en-US" smtClean="0"/>
              <a:pPr>
                <a:defRPr/>
              </a:pPr>
              <a:t>3</a:t>
            </a:fld>
            <a:endParaRPr lang="en-US" dirty="0"/>
          </a:p>
        </p:txBody>
      </p:sp>
      <p:pic>
        <p:nvPicPr>
          <p:cNvPr id="5" name="Picture 4"/>
          <p:cNvPicPr>
            <a:picLocks noChangeAspect="1"/>
          </p:cNvPicPr>
          <p:nvPr/>
        </p:nvPicPr>
        <p:blipFill>
          <a:blip r:embed="rId2"/>
          <a:stretch>
            <a:fillRect/>
          </a:stretch>
        </p:blipFill>
        <p:spPr>
          <a:xfrm>
            <a:off x="0" y="1905000"/>
            <a:ext cx="9144000" cy="3821301"/>
          </a:xfrm>
          <a:prstGeom prst="rect">
            <a:avLst/>
          </a:prstGeom>
        </p:spPr>
      </p:pic>
      <p:sp>
        <p:nvSpPr>
          <p:cNvPr id="6" name="Right Arrow 5"/>
          <p:cNvSpPr/>
          <p:nvPr/>
        </p:nvSpPr>
        <p:spPr>
          <a:xfrm rot="8729352">
            <a:off x="5855139" y="1378840"/>
            <a:ext cx="990600" cy="5334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3426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Organization</a:t>
            </a:r>
          </a:p>
        </p:txBody>
      </p:sp>
      <p:sp>
        <p:nvSpPr>
          <p:cNvPr id="3" name="Slide Number Placeholder 2"/>
          <p:cNvSpPr>
            <a:spLocks noGrp="1"/>
          </p:cNvSpPr>
          <p:nvPr>
            <p:ph type="sldNum" sz="quarter" idx="10"/>
          </p:nvPr>
        </p:nvSpPr>
        <p:spPr/>
        <p:txBody>
          <a:bodyPr/>
          <a:lstStyle/>
          <a:p>
            <a:pPr>
              <a:defRPr/>
            </a:pPr>
            <a:fld id="{04B72CDB-FE6A-4B81-AB83-4401D8372270}" type="slidenum">
              <a:rPr lang="en-US" smtClean="0"/>
              <a:pPr>
                <a:defRPr/>
              </a:pPr>
              <a:t>4</a:t>
            </a:fld>
            <a:endParaRPr lang="en-US" dirty="0"/>
          </a:p>
        </p:txBody>
      </p:sp>
      <p:pic>
        <p:nvPicPr>
          <p:cNvPr id="5" name="Picture 4"/>
          <p:cNvPicPr>
            <a:picLocks noChangeAspect="1"/>
          </p:cNvPicPr>
          <p:nvPr/>
        </p:nvPicPr>
        <p:blipFill>
          <a:blip r:embed="rId2"/>
          <a:stretch>
            <a:fillRect/>
          </a:stretch>
        </p:blipFill>
        <p:spPr>
          <a:xfrm>
            <a:off x="1410918" y="1327470"/>
            <a:ext cx="6437682" cy="4798529"/>
          </a:xfrm>
          <a:prstGeom prst="rect">
            <a:avLst/>
          </a:prstGeom>
        </p:spPr>
      </p:pic>
      <p:sp>
        <p:nvSpPr>
          <p:cNvPr id="6" name="Rectangle 5"/>
          <p:cNvSpPr/>
          <p:nvPr/>
        </p:nvSpPr>
        <p:spPr>
          <a:xfrm>
            <a:off x="5510868" y="1769378"/>
            <a:ext cx="1880532" cy="188822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rot="10800000">
            <a:off x="7532406" y="2424999"/>
            <a:ext cx="697193" cy="457200"/>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2347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ltLang="en-US" dirty="0"/>
              <a:t>Transportation Infrastructure Security Branch</a:t>
            </a:r>
          </a:p>
        </p:txBody>
      </p:sp>
      <p:sp>
        <p:nvSpPr>
          <p:cNvPr id="8197" name="Rectangle 80"/>
          <p:cNvSpPr>
            <a:spLocks noGrp="1" noChangeArrowheads="1"/>
          </p:cNvSpPr>
          <p:nvPr>
            <p:ph idx="1"/>
          </p:nvPr>
        </p:nvSpPr>
        <p:spPr/>
        <p:txBody>
          <a:bodyPr/>
          <a:lstStyle/>
          <a:p>
            <a:r>
              <a:rPr lang="en-US" altLang="en-US" dirty="0">
                <a:latin typeface="+mj-lt"/>
              </a:rPr>
              <a:t>The Intercity Bus Security Grant Program is one of four funded grant programs within the Transportation Infrastructure Security Branch (TISB):</a:t>
            </a:r>
          </a:p>
        </p:txBody>
      </p:sp>
      <p:sp>
        <p:nvSpPr>
          <p:cNvPr id="8196" name="Text Box 75"/>
          <p:cNvSpPr txBox="1">
            <a:spLocks noChangeArrowheads="1"/>
          </p:cNvSpPr>
          <p:nvPr/>
        </p:nvSpPr>
        <p:spPr bwMode="auto">
          <a:xfrm>
            <a:off x="6629400" y="0"/>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0" tIns="45715" rIns="91430" bIns="45715">
            <a:spAutoFit/>
          </a:bodyPr>
          <a:lstStyle>
            <a:lvl1pPr eaLnBrk="0" hangingPunct="0">
              <a:spcBef>
                <a:spcPct val="60000"/>
              </a:spcBef>
              <a:buClr>
                <a:srgbClr val="000063"/>
              </a:buClr>
              <a:buFont typeface="Wingdings" pitchFamily="2" charset="2"/>
              <a:buChar char="§"/>
              <a:defRPr sz="2200">
                <a:solidFill>
                  <a:srgbClr val="000063"/>
                </a:solidFill>
                <a:latin typeface="Arial" charset="0"/>
                <a:cs typeface="Arial" charset="0"/>
              </a:defRPr>
            </a:lvl1pPr>
            <a:lvl2pPr marL="742950" indent="-285750" eaLnBrk="0" hangingPunct="0">
              <a:spcBef>
                <a:spcPct val="30000"/>
              </a:spcBef>
              <a:buClr>
                <a:srgbClr val="000063"/>
              </a:buClr>
              <a:buFont typeface="Arial" charset="0"/>
              <a:buChar char="–"/>
              <a:defRPr sz="2000">
                <a:solidFill>
                  <a:srgbClr val="000063"/>
                </a:solidFill>
                <a:latin typeface="Arial" charset="0"/>
                <a:cs typeface="Arial" charset="0"/>
              </a:defRPr>
            </a:lvl2pPr>
            <a:lvl3pPr marL="1143000" indent="-228600" eaLnBrk="0" hangingPunct="0">
              <a:spcBef>
                <a:spcPct val="30000"/>
              </a:spcBef>
              <a:buClr>
                <a:srgbClr val="000063"/>
              </a:buClr>
              <a:buFont typeface="Wingdings" pitchFamily="2" charset="2"/>
              <a:buChar char="§"/>
              <a:defRPr sz="1700">
                <a:solidFill>
                  <a:srgbClr val="000063"/>
                </a:solidFill>
                <a:latin typeface="Arial" charset="0"/>
                <a:cs typeface="Arial" charset="0"/>
              </a:defRPr>
            </a:lvl3pPr>
            <a:lvl4pPr marL="1600200" indent="-228600" eaLnBrk="0" hangingPunct="0">
              <a:spcBef>
                <a:spcPct val="30000"/>
              </a:spcBef>
              <a:buClr>
                <a:srgbClr val="000063"/>
              </a:buClr>
              <a:buFont typeface="Arial" charset="0"/>
              <a:buChar char="–"/>
              <a:defRPr sz="1400">
                <a:solidFill>
                  <a:srgbClr val="000063"/>
                </a:solidFill>
                <a:latin typeface="Arial" charset="0"/>
                <a:cs typeface="Arial" charset="0"/>
              </a:defRPr>
            </a:lvl4pPr>
            <a:lvl5pPr marL="2057400" indent="-228600" eaLnBrk="0" hangingPunct="0">
              <a:spcBef>
                <a:spcPct val="30000"/>
              </a:spcBef>
              <a:buClr>
                <a:srgbClr val="000063"/>
              </a:buClr>
              <a:buFont typeface="Wingdings" pitchFamily="2" charset="2"/>
              <a:buChar char="§"/>
              <a:defRPr sz="1400">
                <a:solidFill>
                  <a:srgbClr val="000063"/>
                </a:solidFill>
                <a:latin typeface="Arial" charset="0"/>
                <a:cs typeface="Arial" charset="0"/>
              </a:defRPr>
            </a:lvl5pPr>
            <a:lvl6pPr marL="2514600" indent="-228600" eaLnBrk="0" fontAlgn="base" hangingPunct="0">
              <a:spcBef>
                <a:spcPct val="30000"/>
              </a:spcBef>
              <a:spcAft>
                <a:spcPct val="0"/>
              </a:spcAft>
              <a:buClr>
                <a:srgbClr val="000063"/>
              </a:buClr>
              <a:buFont typeface="Wingdings" pitchFamily="2" charset="2"/>
              <a:buChar char="§"/>
              <a:defRPr sz="1400">
                <a:solidFill>
                  <a:srgbClr val="000063"/>
                </a:solidFill>
                <a:latin typeface="Arial" charset="0"/>
                <a:cs typeface="Arial" charset="0"/>
              </a:defRPr>
            </a:lvl6pPr>
            <a:lvl7pPr marL="2971800" indent="-228600" eaLnBrk="0" fontAlgn="base" hangingPunct="0">
              <a:spcBef>
                <a:spcPct val="30000"/>
              </a:spcBef>
              <a:spcAft>
                <a:spcPct val="0"/>
              </a:spcAft>
              <a:buClr>
                <a:srgbClr val="000063"/>
              </a:buClr>
              <a:buFont typeface="Wingdings" pitchFamily="2" charset="2"/>
              <a:buChar char="§"/>
              <a:defRPr sz="1400">
                <a:solidFill>
                  <a:srgbClr val="000063"/>
                </a:solidFill>
                <a:latin typeface="Arial" charset="0"/>
                <a:cs typeface="Arial" charset="0"/>
              </a:defRPr>
            </a:lvl7pPr>
            <a:lvl8pPr marL="3429000" indent="-228600" eaLnBrk="0" fontAlgn="base" hangingPunct="0">
              <a:spcBef>
                <a:spcPct val="30000"/>
              </a:spcBef>
              <a:spcAft>
                <a:spcPct val="0"/>
              </a:spcAft>
              <a:buClr>
                <a:srgbClr val="000063"/>
              </a:buClr>
              <a:buFont typeface="Wingdings" pitchFamily="2" charset="2"/>
              <a:buChar char="§"/>
              <a:defRPr sz="1400">
                <a:solidFill>
                  <a:srgbClr val="000063"/>
                </a:solidFill>
                <a:latin typeface="Arial" charset="0"/>
                <a:cs typeface="Arial" charset="0"/>
              </a:defRPr>
            </a:lvl8pPr>
            <a:lvl9pPr marL="3886200" indent="-228600" eaLnBrk="0" fontAlgn="base" hangingPunct="0">
              <a:spcBef>
                <a:spcPct val="30000"/>
              </a:spcBef>
              <a:spcAft>
                <a:spcPct val="0"/>
              </a:spcAft>
              <a:buClr>
                <a:srgbClr val="000063"/>
              </a:buClr>
              <a:buFont typeface="Wingdings" pitchFamily="2" charset="2"/>
              <a:buChar char="§"/>
              <a:defRPr sz="1400">
                <a:solidFill>
                  <a:srgbClr val="000063"/>
                </a:solidFill>
                <a:latin typeface="Arial" charset="0"/>
                <a:cs typeface="Arial" charset="0"/>
              </a:defRPr>
            </a:lvl9pPr>
          </a:lstStyle>
          <a:p>
            <a:pPr algn="r" eaLnBrk="1" fontAlgn="base" hangingPunct="1">
              <a:spcBef>
                <a:spcPct val="0"/>
              </a:spcBef>
              <a:spcAft>
                <a:spcPct val="0"/>
              </a:spcAft>
              <a:buClrTx/>
              <a:buFontTx/>
              <a:buNone/>
            </a:pPr>
            <a:r>
              <a:rPr lang="en-US" altLang="en-US" sz="1600" dirty="0">
                <a:solidFill>
                  <a:srgbClr val="FFFFFF"/>
                </a:solidFill>
              </a:rPr>
              <a:t>Overview</a:t>
            </a:r>
          </a:p>
        </p:txBody>
      </p:sp>
      <p:grpSp>
        <p:nvGrpSpPr>
          <p:cNvPr id="8198" name="Group 23"/>
          <p:cNvGrpSpPr>
            <a:grpSpLocks/>
          </p:cNvGrpSpPr>
          <p:nvPr/>
        </p:nvGrpSpPr>
        <p:grpSpPr bwMode="auto">
          <a:xfrm>
            <a:off x="1600200" y="2362200"/>
            <a:ext cx="6781097" cy="3886200"/>
            <a:chOff x="1143000" y="1577340"/>
            <a:chExt cx="8099643" cy="4663440"/>
          </a:xfrm>
        </p:grpSpPr>
        <p:sp>
          <p:nvSpPr>
            <p:cNvPr id="23559" name="_s979007"/>
            <p:cNvSpPr>
              <a:spLocks noChangeArrowheads="1"/>
            </p:cNvSpPr>
            <p:nvPr/>
          </p:nvSpPr>
          <p:spPr bwMode="auto">
            <a:xfrm>
              <a:off x="2743376" y="2362200"/>
              <a:ext cx="3276600" cy="838200"/>
            </a:xfrm>
            <a:prstGeom prst="roundRect">
              <a:avLst>
                <a:gd name="adj" fmla="val 16667"/>
              </a:avLst>
            </a:prstGeom>
            <a:solidFill>
              <a:schemeClr val="tx1">
                <a:lumMod val="75000"/>
                <a:lumOff val="25000"/>
              </a:schemeClr>
            </a:solidFill>
            <a:ln w="9525">
              <a:solidFill>
                <a:schemeClr val="tx1"/>
              </a:solidFill>
              <a:round/>
              <a:headEnd/>
              <a:tailEnd/>
            </a:ln>
          </p:spPr>
          <p:txBody>
            <a:bodyPr lIns="0" tIns="0" rIns="0" bIns="0" anchor="ctr"/>
            <a:lstStyle/>
            <a:p>
              <a:pPr fontAlgn="base">
                <a:spcBef>
                  <a:spcPct val="0"/>
                </a:spcBef>
                <a:spcAft>
                  <a:spcPct val="0"/>
                </a:spcAft>
                <a:defRPr/>
              </a:pPr>
              <a:r>
                <a:rPr lang="en-US" sz="2000" dirty="0">
                  <a:solidFill>
                    <a:srgbClr val="FFFFFF"/>
                  </a:solidFill>
                </a:rPr>
                <a:t>Transportation Infrastructure Security Branch (TISB)</a:t>
              </a:r>
            </a:p>
          </p:txBody>
        </p:sp>
        <p:sp>
          <p:nvSpPr>
            <p:cNvPr id="8200" name="Line 56"/>
            <p:cNvSpPr>
              <a:spLocks noChangeShapeType="1"/>
            </p:cNvSpPr>
            <p:nvPr/>
          </p:nvSpPr>
          <p:spPr bwMode="auto">
            <a:xfrm>
              <a:off x="4495800" y="2743200"/>
              <a:ext cx="0" cy="304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1430" tIns="45715" rIns="91430" bIns="45715"/>
            <a:lstStyle/>
            <a:p>
              <a:pPr fontAlgn="base">
                <a:spcBef>
                  <a:spcPct val="0"/>
                </a:spcBef>
                <a:spcAft>
                  <a:spcPct val="0"/>
                </a:spcAft>
              </a:pPr>
              <a:endParaRPr lang="en-US" sz="1050" dirty="0">
                <a:solidFill>
                  <a:srgbClr val="FFFFFF"/>
                </a:solidFill>
              </a:endParaRPr>
            </a:p>
          </p:txBody>
        </p:sp>
        <p:sp>
          <p:nvSpPr>
            <p:cNvPr id="8201" name="Line 57"/>
            <p:cNvSpPr>
              <a:spLocks noChangeShapeType="1"/>
            </p:cNvSpPr>
            <p:nvPr/>
          </p:nvSpPr>
          <p:spPr bwMode="auto">
            <a:xfrm>
              <a:off x="2133601" y="3040380"/>
              <a:ext cx="4495801" cy="0"/>
            </a:xfrm>
            <a:prstGeom prst="line">
              <a:avLst/>
            </a:prstGeom>
            <a:noFill/>
            <a:ln w="9525">
              <a:solidFill>
                <a:srgbClr val="1C1C1C"/>
              </a:solidFill>
              <a:round/>
              <a:headEnd/>
              <a:tailEnd/>
            </a:ln>
            <a:extLst>
              <a:ext uri="{909E8E84-426E-40DD-AFC4-6F175D3DCCD1}">
                <a14:hiddenFill xmlns:a14="http://schemas.microsoft.com/office/drawing/2010/main">
                  <a:noFill/>
                </a14:hiddenFill>
              </a:ext>
            </a:extLst>
          </p:spPr>
          <p:txBody>
            <a:bodyPr lIns="91430" tIns="45715" rIns="91430" bIns="45715"/>
            <a:lstStyle/>
            <a:p>
              <a:pPr fontAlgn="base">
                <a:spcBef>
                  <a:spcPct val="0"/>
                </a:spcBef>
                <a:spcAft>
                  <a:spcPct val="0"/>
                </a:spcAft>
              </a:pPr>
              <a:endParaRPr lang="en-US" sz="1050" dirty="0">
                <a:solidFill>
                  <a:srgbClr val="FFFFFF"/>
                </a:solidFill>
              </a:endParaRPr>
            </a:p>
          </p:txBody>
        </p:sp>
        <p:sp>
          <p:nvSpPr>
            <p:cNvPr id="8202" name="Line 58"/>
            <p:cNvSpPr>
              <a:spLocks noChangeShapeType="1"/>
            </p:cNvSpPr>
            <p:nvPr/>
          </p:nvSpPr>
          <p:spPr bwMode="auto">
            <a:xfrm>
              <a:off x="2133601" y="3048000"/>
              <a:ext cx="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1430" tIns="45715" rIns="91430" bIns="45715"/>
            <a:lstStyle/>
            <a:p>
              <a:pPr fontAlgn="base">
                <a:spcBef>
                  <a:spcPct val="0"/>
                </a:spcBef>
                <a:spcAft>
                  <a:spcPct val="0"/>
                </a:spcAft>
              </a:pPr>
              <a:endParaRPr lang="en-US" sz="1050" dirty="0">
                <a:solidFill>
                  <a:srgbClr val="FFFFFF"/>
                </a:solidFill>
              </a:endParaRPr>
            </a:p>
          </p:txBody>
        </p:sp>
        <p:sp>
          <p:nvSpPr>
            <p:cNvPr id="8203" name="Line 60"/>
            <p:cNvSpPr>
              <a:spLocks noChangeShapeType="1"/>
            </p:cNvSpPr>
            <p:nvPr/>
          </p:nvSpPr>
          <p:spPr bwMode="auto">
            <a:xfrm>
              <a:off x="6629400" y="3048000"/>
              <a:ext cx="0"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1430" tIns="45715" rIns="91430" bIns="45715"/>
            <a:lstStyle/>
            <a:p>
              <a:pPr fontAlgn="base">
                <a:spcBef>
                  <a:spcPct val="0"/>
                </a:spcBef>
                <a:spcAft>
                  <a:spcPct val="0"/>
                </a:spcAft>
              </a:pPr>
              <a:endParaRPr lang="en-US" sz="1050" dirty="0">
                <a:solidFill>
                  <a:srgbClr val="FFFFFF"/>
                </a:solidFill>
              </a:endParaRPr>
            </a:p>
          </p:txBody>
        </p:sp>
        <p:sp>
          <p:nvSpPr>
            <p:cNvPr id="8205" name="Rounded Rectangle 79"/>
            <p:cNvSpPr>
              <a:spLocks noChangeArrowheads="1"/>
            </p:cNvSpPr>
            <p:nvPr/>
          </p:nvSpPr>
          <p:spPr bwMode="auto">
            <a:xfrm>
              <a:off x="1143000" y="3352800"/>
              <a:ext cx="2057399" cy="1143000"/>
            </a:xfrm>
            <a:prstGeom prst="roundRect">
              <a:avLst>
                <a:gd name="adj" fmla="val 16667"/>
              </a:avLst>
            </a:prstGeom>
            <a:solidFill>
              <a:srgbClr val="FFFF00"/>
            </a:solidFill>
            <a:ln w="28575" algn="ctr">
              <a:solidFill>
                <a:schemeClr val="tx1"/>
              </a:solidFill>
              <a:round/>
              <a:headEnd/>
              <a:tailEnd/>
            </a:ln>
          </p:spPr>
          <p:txBody>
            <a:bodyPr lIns="45720" rIns="45720" anchor="ctr"/>
            <a:lstStyle>
              <a:lvl1pPr eaLnBrk="0" hangingPunct="0">
                <a:spcBef>
                  <a:spcPct val="60000"/>
                </a:spcBef>
                <a:buClr>
                  <a:srgbClr val="000063"/>
                </a:buClr>
                <a:buFont typeface="Wingdings" pitchFamily="2" charset="2"/>
                <a:buChar char="§"/>
                <a:defRPr sz="2200">
                  <a:solidFill>
                    <a:srgbClr val="000063"/>
                  </a:solidFill>
                  <a:latin typeface="Arial" charset="0"/>
                  <a:cs typeface="Arial" charset="0"/>
                </a:defRPr>
              </a:lvl1pPr>
              <a:lvl2pPr marL="742950" indent="-285750" eaLnBrk="0" hangingPunct="0">
                <a:spcBef>
                  <a:spcPct val="30000"/>
                </a:spcBef>
                <a:buClr>
                  <a:srgbClr val="000063"/>
                </a:buClr>
                <a:buFont typeface="Arial" charset="0"/>
                <a:buChar char="–"/>
                <a:defRPr sz="2000">
                  <a:solidFill>
                    <a:srgbClr val="000063"/>
                  </a:solidFill>
                  <a:latin typeface="Arial" charset="0"/>
                  <a:cs typeface="Arial" charset="0"/>
                </a:defRPr>
              </a:lvl2pPr>
              <a:lvl3pPr marL="1143000" indent="-228600" eaLnBrk="0" hangingPunct="0">
                <a:spcBef>
                  <a:spcPct val="30000"/>
                </a:spcBef>
                <a:buClr>
                  <a:srgbClr val="000063"/>
                </a:buClr>
                <a:buFont typeface="Wingdings" pitchFamily="2" charset="2"/>
                <a:buChar char="§"/>
                <a:defRPr sz="1700">
                  <a:solidFill>
                    <a:srgbClr val="000063"/>
                  </a:solidFill>
                  <a:latin typeface="Arial" charset="0"/>
                  <a:cs typeface="Arial" charset="0"/>
                </a:defRPr>
              </a:lvl3pPr>
              <a:lvl4pPr marL="1600200" indent="-228600" eaLnBrk="0" hangingPunct="0">
                <a:spcBef>
                  <a:spcPct val="30000"/>
                </a:spcBef>
                <a:buClr>
                  <a:srgbClr val="000063"/>
                </a:buClr>
                <a:buFont typeface="Arial" charset="0"/>
                <a:buChar char="–"/>
                <a:defRPr sz="1400">
                  <a:solidFill>
                    <a:srgbClr val="000063"/>
                  </a:solidFill>
                  <a:latin typeface="Arial" charset="0"/>
                  <a:cs typeface="Arial" charset="0"/>
                </a:defRPr>
              </a:lvl4pPr>
              <a:lvl5pPr marL="2057400" indent="-228600" eaLnBrk="0" hangingPunct="0">
                <a:spcBef>
                  <a:spcPct val="30000"/>
                </a:spcBef>
                <a:buClr>
                  <a:srgbClr val="000063"/>
                </a:buClr>
                <a:buFont typeface="Wingdings" pitchFamily="2" charset="2"/>
                <a:buChar char="§"/>
                <a:defRPr sz="1400">
                  <a:solidFill>
                    <a:srgbClr val="000063"/>
                  </a:solidFill>
                  <a:latin typeface="Arial" charset="0"/>
                  <a:cs typeface="Arial" charset="0"/>
                </a:defRPr>
              </a:lvl5pPr>
              <a:lvl6pPr marL="2514600" indent="-228600" eaLnBrk="0" fontAlgn="base" hangingPunct="0">
                <a:spcBef>
                  <a:spcPct val="30000"/>
                </a:spcBef>
                <a:spcAft>
                  <a:spcPct val="0"/>
                </a:spcAft>
                <a:buClr>
                  <a:srgbClr val="000063"/>
                </a:buClr>
                <a:buFont typeface="Wingdings" pitchFamily="2" charset="2"/>
                <a:buChar char="§"/>
                <a:defRPr sz="1400">
                  <a:solidFill>
                    <a:srgbClr val="000063"/>
                  </a:solidFill>
                  <a:latin typeface="Arial" charset="0"/>
                  <a:cs typeface="Arial" charset="0"/>
                </a:defRPr>
              </a:lvl6pPr>
              <a:lvl7pPr marL="2971800" indent="-228600" eaLnBrk="0" fontAlgn="base" hangingPunct="0">
                <a:spcBef>
                  <a:spcPct val="30000"/>
                </a:spcBef>
                <a:spcAft>
                  <a:spcPct val="0"/>
                </a:spcAft>
                <a:buClr>
                  <a:srgbClr val="000063"/>
                </a:buClr>
                <a:buFont typeface="Wingdings" pitchFamily="2" charset="2"/>
                <a:buChar char="§"/>
                <a:defRPr sz="1400">
                  <a:solidFill>
                    <a:srgbClr val="000063"/>
                  </a:solidFill>
                  <a:latin typeface="Arial" charset="0"/>
                  <a:cs typeface="Arial" charset="0"/>
                </a:defRPr>
              </a:lvl7pPr>
              <a:lvl8pPr marL="3429000" indent="-228600" eaLnBrk="0" fontAlgn="base" hangingPunct="0">
                <a:spcBef>
                  <a:spcPct val="30000"/>
                </a:spcBef>
                <a:spcAft>
                  <a:spcPct val="0"/>
                </a:spcAft>
                <a:buClr>
                  <a:srgbClr val="000063"/>
                </a:buClr>
                <a:buFont typeface="Wingdings" pitchFamily="2" charset="2"/>
                <a:buChar char="§"/>
                <a:defRPr sz="1400">
                  <a:solidFill>
                    <a:srgbClr val="000063"/>
                  </a:solidFill>
                  <a:latin typeface="Arial" charset="0"/>
                  <a:cs typeface="Arial" charset="0"/>
                </a:defRPr>
              </a:lvl8pPr>
              <a:lvl9pPr marL="3886200" indent="-228600" eaLnBrk="0" fontAlgn="base" hangingPunct="0">
                <a:spcBef>
                  <a:spcPct val="30000"/>
                </a:spcBef>
                <a:spcAft>
                  <a:spcPct val="0"/>
                </a:spcAft>
                <a:buClr>
                  <a:srgbClr val="000063"/>
                </a:buClr>
                <a:buFont typeface="Wingdings" pitchFamily="2" charset="2"/>
                <a:buChar char="§"/>
                <a:defRPr sz="1400">
                  <a:solidFill>
                    <a:srgbClr val="000063"/>
                  </a:solidFill>
                  <a:latin typeface="Arial" charset="0"/>
                  <a:cs typeface="Arial" charset="0"/>
                </a:defRPr>
              </a:lvl9pPr>
            </a:lstStyle>
            <a:p>
              <a:pPr algn="ctr" eaLnBrk="1" fontAlgn="base" hangingPunct="1">
                <a:spcBef>
                  <a:spcPct val="0"/>
                </a:spcBef>
                <a:spcAft>
                  <a:spcPct val="0"/>
                </a:spcAft>
                <a:buClrTx/>
                <a:buFontTx/>
                <a:buNone/>
              </a:pPr>
              <a:r>
                <a:rPr lang="en-US" altLang="en-US" sz="1600" b="1" dirty="0"/>
                <a:t>Port Security Grant Program</a:t>
              </a:r>
            </a:p>
            <a:p>
              <a:pPr algn="ctr" eaLnBrk="1" fontAlgn="base" hangingPunct="1">
                <a:spcBef>
                  <a:spcPct val="0"/>
                </a:spcBef>
                <a:spcAft>
                  <a:spcPct val="0"/>
                </a:spcAft>
                <a:buClrTx/>
                <a:buFontTx/>
                <a:buNone/>
              </a:pPr>
              <a:r>
                <a:rPr lang="en-US" altLang="en-US" sz="1600" b="1" dirty="0"/>
                <a:t>(PSGP)</a:t>
              </a:r>
            </a:p>
          </p:txBody>
        </p:sp>
        <p:sp>
          <p:nvSpPr>
            <p:cNvPr id="8206" name="Rounded Rectangle 79"/>
            <p:cNvSpPr>
              <a:spLocks noChangeArrowheads="1"/>
            </p:cNvSpPr>
            <p:nvPr/>
          </p:nvSpPr>
          <p:spPr bwMode="auto">
            <a:xfrm>
              <a:off x="5638802" y="3352800"/>
              <a:ext cx="2057399" cy="1143000"/>
            </a:xfrm>
            <a:prstGeom prst="roundRect">
              <a:avLst>
                <a:gd name="adj" fmla="val 16667"/>
              </a:avLst>
            </a:prstGeom>
            <a:solidFill>
              <a:srgbClr val="336699"/>
            </a:solidFill>
            <a:ln w="9525" algn="ctr">
              <a:solidFill>
                <a:schemeClr val="tx1"/>
              </a:solidFill>
              <a:round/>
              <a:headEnd/>
              <a:tailEnd/>
            </a:ln>
          </p:spPr>
          <p:txBody>
            <a:bodyPr lIns="45720" rIns="45720" anchor="ctr"/>
            <a:lstStyle>
              <a:lvl1pPr eaLnBrk="0" hangingPunct="0">
                <a:spcBef>
                  <a:spcPct val="60000"/>
                </a:spcBef>
                <a:buClr>
                  <a:srgbClr val="000063"/>
                </a:buClr>
                <a:buFont typeface="Wingdings" pitchFamily="2" charset="2"/>
                <a:buChar char="§"/>
                <a:defRPr sz="2200">
                  <a:solidFill>
                    <a:srgbClr val="000063"/>
                  </a:solidFill>
                  <a:latin typeface="Arial" charset="0"/>
                  <a:cs typeface="Arial" charset="0"/>
                </a:defRPr>
              </a:lvl1pPr>
              <a:lvl2pPr marL="742950" indent="-285750" eaLnBrk="0" hangingPunct="0">
                <a:spcBef>
                  <a:spcPct val="30000"/>
                </a:spcBef>
                <a:buClr>
                  <a:srgbClr val="000063"/>
                </a:buClr>
                <a:buFont typeface="Arial" charset="0"/>
                <a:buChar char="–"/>
                <a:defRPr sz="2000">
                  <a:solidFill>
                    <a:srgbClr val="000063"/>
                  </a:solidFill>
                  <a:latin typeface="Arial" charset="0"/>
                  <a:cs typeface="Arial" charset="0"/>
                </a:defRPr>
              </a:lvl2pPr>
              <a:lvl3pPr marL="1143000" indent="-228600" eaLnBrk="0" hangingPunct="0">
                <a:spcBef>
                  <a:spcPct val="30000"/>
                </a:spcBef>
                <a:buClr>
                  <a:srgbClr val="000063"/>
                </a:buClr>
                <a:buFont typeface="Wingdings" pitchFamily="2" charset="2"/>
                <a:buChar char="§"/>
                <a:defRPr sz="1700">
                  <a:solidFill>
                    <a:srgbClr val="000063"/>
                  </a:solidFill>
                  <a:latin typeface="Arial" charset="0"/>
                  <a:cs typeface="Arial" charset="0"/>
                </a:defRPr>
              </a:lvl3pPr>
              <a:lvl4pPr marL="1600200" indent="-228600" eaLnBrk="0" hangingPunct="0">
                <a:spcBef>
                  <a:spcPct val="30000"/>
                </a:spcBef>
                <a:buClr>
                  <a:srgbClr val="000063"/>
                </a:buClr>
                <a:buFont typeface="Arial" charset="0"/>
                <a:buChar char="–"/>
                <a:defRPr sz="1400">
                  <a:solidFill>
                    <a:srgbClr val="000063"/>
                  </a:solidFill>
                  <a:latin typeface="Arial" charset="0"/>
                  <a:cs typeface="Arial" charset="0"/>
                </a:defRPr>
              </a:lvl4pPr>
              <a:lvl5pPr marL="2057400" indent="-228600" eaLnBrk="0" hangingPunct="0">
                <a:spcBef>
                  <a:spcPct val="30000"/>
                </a:spcBef>
                <a:buClr>
                  <a:srgbClr val="000063"/>
                </a:buClr>
                <a:buFont typeface="Wingdings" pitchFamily="2" charset="2"/>
                <a:buChar char="§"/>
                <a:defRPr sz="1400">
                  <a:solidFill>
                    <a:srgbClr val="000063"/>
                  </a:solidFill>
                  <a:latin typeface="Arial" charset="0"/>
                  <a:cs typeface="Arial" charset="0"/>
                </a:defRPr>
              </a:lvl5pPr>
              <a:lvl6pPr marL="2514600" indent="-228600" eaLnBrk="0" fontAlgn="base" hangingPunct="0">
                <a:spcBef>
                  <a:spcPct val="30000"/>
                </a:spcBef>
                <a:spcAft>
                  <a:spcPct val="0"/>
                </a:spcAft>
                <a:buClr>
                  <a:srgbClr val="000063"/>
                </a:buClr>
                <a:buFont typeface="Wingdings" pitchFamily="2" charset="2"/>
                <a:buChar char="§"/>
                <a:defRPr sz="1400">
                  <a:solidFill>
                    <a:srgbClr val="000063"/>
                  </a:solidFill>
                  <a:latin typeface="Arial" charset="0"/>
                  <a:cs typeface="Arial" charset="0"/>
                </a:defRPr>
              </a:lvl6pPr>
              <a:lvl7pPr marL="2971800" indent="-228600" eaLnBrk="0" fontAlgn="base" hangingPunct="0">
                <a:spcBef>
                  <a:spcPct val="30000"/>
                </a:spcBef>
                <a:spcAft>
                  <a:spcPct val="0"/>
                </a:spcAft>
                <a:buClr>
                  <a:srgbClr val="000063"/>
                </a:buClr>
                <a:buFont typeface="Wingdings" pitchFamily="2" charset="2"/>
                <a:buChar char="§"/>
                <a:defRPr sz="1400">
                  <a:solidFill>
                    <a:srgbClr val="000063"/>
                  </a:solidFill>
                  <a:latin typeface="Arial" charset="0"/>
                  <a:cs typeface="Arial" charset="0"/>
                </a:defRPr>
              </a:lvl7pPr>
              <a:lvl8pPr marL="3429000" indent="-228600" eaLnBrk="0" fontAlgn="base" hangingPunct="0">
                <a:spcBef>
                  <a:spcPct val="30000"/>
                </a:spcBef>
                <a:spcAft>
                  <a:spcPct val="0"/>
                </a:spcAft>
                <a:buClr>
                  <a:srgbClr val="000063"/>
                </a:buClr>
                <a:buFont typeface="Wingdings" pitchFamily="2" charset="2"/>
                <a:buChar char="§"/>
                <a:defRPr sz="1400">
                  <a:solidFill>
                    <a:srgbClr val="000063"/>
                  </a:solidFill>
                  <a:latin typeface="Arial" charset="0"/>
                  <a:cs typeface="Arial" charset="0"/>
                </a:defRPr>
              </a:lvl8pPr>
              <a:lvl9pPr marL="3886200" indent="-228600" eaLnBrk="0" fontAlgn="base" hangingPunct="0">
                <a:spcBef>
                  <a:spcPct val="30000"/>
                </a:spcBef>
                <a:spcAft>
                  <a:spcPct val="0"/>
                </a:spcAft>
                <a:buClr>
                  <a:srgbClr val="000063"/>
                </a:buClr>
                <a:buFont typeface="Wingdings" pitchFamily="2" charset="2"/>
                <a:buChar char="§"/>
                <a:defRPr sz="1400">
                  <a:solidFill>
                    <a:srgbClr val="000063"/>
                  </a:solidFill>
                  <a:latin typeface="Arial" charset="0"/>
                  <a:cs typeface="Arial" charset="0"/>
                </a:defRPr>
              </a:lvl9pPr>
            </a:lstStyle>
            <a:p>
              <a:pPr algn="ctr" eaLnBrk="1" fontAlgn="base" hangingPunct="1">
                <a:spcBef>
                  <a:spcPct val="0"/>
                </a:spcBef>
                <a:spcAft>
                  <a:spcPct val="0"/>
                </a:spcAft>
                <a:buClrTx/>
                <a:buFontTx/>
                <a:buNone/>
              </a:pPr>
              <a:r>
                <a:rPr lang="en-US" altLang="en-US" sz="1600" b="1" dirty="0">
                  <a:solidFill>
                    <a:srgbClr val="FFFFFF"/>
                  </a:solidFill>
                </a:rPr>
                <a:t>Transit Security Grant Program</a:t>
              </a:r>
            </a:p>
            <a:p>
              <a:pPr algn="ctr" eaLnBrk="1" fontAlgn="base" hangingPunct="1">
                <a:spcBef>
                  <a:spcPct val="0"/>
                </a:spcBef>
                <a:spcAft>
                  <a:spcPct val="0"/>
                </a:spcAft>
                <a:buClrTx/>
                <a:buFontTx/>
                <a:buNone/>
              </a:pPr>
              <a:r>
                <a:rPr lang="en-US" altLang="en-US" sz="1600" b="1" dirty="0">
                  <a:solidFill>
                    <a:srgbClr val="FFFFFF"/>
                  </a:solidFill>
                </a:rPr>
                <a:t>(TSGP) </a:t>
              </a:r>
            </a:p>
          </p:txBody>
        </p:sp>
        <p:sp>
          <p:nvSpPr>
            <p:cNvPr id="8207" name="Rounded Rectangle 76"/>
            <p:cNvSpPr>
              <a:spLocks noChangeArrowheads="1"/>
            </p:cNvSpPr>
            <p:nvPr/>
          </p:nvSpPr>
          <p:spPr bwMode="auto">
            <a:xfrm>
              <a:off x="7185245" y="4953000"/>
              <a:ext cx="2057398" cy="1287780"/>
            </a:xfrm>
            <a:prstGeom prst="roundRect">
              <a:avLst>
                <a:gd name="adj" fmla="val 16667"/>
              </a:avLst>
            </a:prstGeom>
            <a:solidFill>
              <a:srgbClr val="89C4FF"/>
            </a:solidFill>
            <a:ln w="9525" algn="ctr">
              <a:solidFill>
                <a:schemeClr val="tx1"/>
              </a:solidFill>
              <a:round/>
              <a:headEnd/>
              <a:tailEnd/>
            </a:ln>
          </p:spPr>
          <p:txBody>
            <a:bodyPr lIns="45720" rIns="45720" anchor="ctr"/>
            <a:lstStyle>
              <a:lvl1pPr eaLnBrk="0" hangingPunct="0">
                <a:spcBef>
                  <a:spcPct val="60000"/>
                </a:spcBef>
                <a:buClr>
                  <a:srgbClr val="000063"/>
                </a:buClr>
                <a:buFont typeface="Wingdings" pitchFamily="2" charset="2"/>
                <a:buChar char="§"/>
                <a:defRPr sz="2200">
                  <a:solidFill>
                    <a:srgbClr val="000063"/>
                  </a:solidFill>
                  <a:latin typeface="Arial" charset="0"/>
                  <a:cs typeface="Arial" charset="0"/>
                </a:defRPr>
              </a:lvl1pPr>
              <a:lvl2pPr marL="742950" indent="-285750" eaLnBrk="0" hangingPunct="0">
                <a:spcBef>
                  <a:spcPct val="30000"/>
                </a:spcBef>
                <a:buClr>
                  <a:srgbClr val="000063"/>
                </a:buClr>
                <a:buFont typeface="Arial" charset="0"/>
                <a:buChar char="–"/>
                <a:defRPr sz="2000">
                  <a:solidFill>
                    <a:srgbClr val="000063"/>
                  </a:solidFill>
                  <a:latin typeface="Arial" charset="0"/>
                  <a:cs typeface="Arial" charset="0"/>
                </a:defRPr>
              </a:lvl2pPr>
              <a:lvl3pPr marL="1143000" indent="-228600" eaLnBrk="0" hangingPunct="0">
                <a:spcBef>
                  <a:spcPct val="30000"/>
                </a:spcBef>
                <a:buClr>
                  <a:srgbClr val="000063"/>
                </a:buClr>
                <a:buFont typeface="Wingdings" pitchFamily="2" charset="2"/>
                <a:buChar char="§"/>
                <a:defRPr sz="1700">
                  <a:solidFill>
                    <a:srgbClr val="000063"/>
                  </a:solidFill>
                  <a:latin typeface="Arial" charset="0"/>
                  <a:cs typeface="Arial" charset="0"/>
                </a:defRPr>
              </a:lvl3pPr>
              <a:lvl4pPr marL="1600200" indent="-228600" eaLnBrk="0" hangingPunct="0">
                <a:spcBef>
                  <a:spcPct val="30000"/>
                </a:spcBef>
                <a:buClr>
                  <a:srgbClr val="000063"/>
                </a:buClr>
                <a:buFont typeface="Arial" charset="0"/>
                <a:buChar char="–"/>
                <a:defRPr sz="1400">
                  <a:solidFill>
                    <a:srgbClr val="000063"/>
                  </a:solidFill>
                  <a:latin typeface="Arial" charset="0"/>
                  <a:cs typeface="Arial" charset="0"/>
                </a:defRPr>
              </a:lvl4pPr>
              <a:lvl5pPr marL="2057400" indent="-228600" eaLnBrk="0" hangingPunct="0">
                <a:spcBef>
                  <a:spcPct val="30000"/>
                </a:spcBef>
                <a:buClr>
                  <a:srgbClr val="000063"/>
                </a:buClr>
                <a:buFont typeface="Wingdings" pitchFamily="2" charset="2"/>
                <a:buChar char="§"/>
                <a:defRPr sz="1400">
                  <a:solidFill>
                    <a:srgbClr val="000063"/>
                  </a:solidFill>
                  <a:latin typeface="Arial" charset="0"/>
                  <a:cs typeface="Arial" charset="0"/>
                </a:defRPr>
              </a:lvl5pPr>
              <a:lvl6pPr marL="2514600" indent="-228600" eaLnBrk="0" fontAlgn="base" hangingPunct="0">
                <a:spcBef>
                  <a:spcPct val="30000"/>
                </a:spcBef>
                <a:spcAft>
                  <a:spcPct val="0"/>
                </a:spcAft>
                <a:buClr>
                  <a:srgbClr val="000063"/>
                </a:buClr>
                <a:buFont typeface="Wingdings" pitchFamily="2" charset="2"/>
                <a:buChar char="§"/>
                <a:defRPr sz="1400">
                  <a:solidFill>
                    <a:srgbClr val="000063"/>
                  </a:solidFill>
                  <a:latin typeface="Arial" charset="0"/>
                  <a:cs typeface="Arial" charset="0"/>
                </a:defRPr>
              </a:lvl6pPr>
              <a:lvl7pPr marL="2971800" indent="-228600" eaLnBrk="0" fontAlgn="base" hangingPunct="0">
                <a:spcBef>
                  <a:spcPct val="30000"/>
                </a:spcBef>
                <a:spcAft>
                  <a:spcPct val="0"/>
                </a:spcAft>
                <a:buClr>
                  <a:srgbClr val="000063"/>
                </a:buClr>
                <a:buFont typeface="Wingdings" pitchFamily="2" charset="2"/>
                <a:buChar char="§"/>
                <a:defRPr sz="1400">
                  <a:solidFill>
                    <a:srgbClr val="000063"/>
                  </a:solidFill>
                  <a:latin typeface="Arial" charset="0"/>
                  <a:cs typeface="Arial" charset="0"/>
                </a:defRPr>
              </a:lvl7pPr>
              <a:lvl8pPr marL="3429000" indent="-228600" eaLnBrk="0" fontAlgn="base" hangingPunct="0">
                <a:spcBef>
                  <a:spcPct val="30000"/>
                </a:spcBef>
                <a:spcAft>
                  <a:spcPct val="0"/>
                </a:spcAft>
                <a:buClr>
                  <a:srgbClr val="000063"/>
                </a:buClr>
                <a:buFont typeface="Wingdings" pitchFamily="2" charset="2"/>
                <a:buChar char="§"/>
                <a:defRPr sz="1400">
                  <a:solidFill>
                    <a:srgbClr val="000063"/>
                  </a:solidFill>
                  <a:latin typeface="Arial" charset="0"/>
                  <a:cs typeface="Arial" charset="0"/>
                </a:defRPr>
              </a:lvl8pPr>
              <a:lvl9pPr marL="3886200" indent="-228600" eaLnBrk="0" fontAlgn="base" hangingPunct="0">
                <a:spcBef>
                  <a:spcPct val="30000"/>
                </a:spcBef>
                <a:spcAft>
                  <a:spcPct val="0"/>
                </a:spcAft>
                <a:buClr>
                  <a:srgbClr val="000063"/>
                </a:buClr>
                <a:buFont typeface="Wingdings" pitchFamily="2" charset="2"/>
                <a:buChar char="§"/>
                <a:defRPr sz="1400">
                  <a:solidFill>
                    <a:srgbClr val="000063"/>
                  </a:solidFill>
                  <a:latin typeface="Arial" charset="0"/>
                  <a:cs typeface="Arial" charset="0"/>
                </a:defRPr>
              </a:lvl9pPr>
            </a:lstStyle>
            <a:p>
              <a:pPr algn="ctr" eaLnBrk="1" fontAlgn="base" hangingPunct="1">
                <a:spcBef>
                  <a:spcPct val="0"/>
                </a:spcBef>
                <a:spcAft>
                  <a:spcPct val="0"/>
                </a:spcAft>
                <a:buClrTx/>
                <a:buFontTx/>
                <a:buNone/>
              </a:pPr>
              <a:r>
                <a:rPr lang="en-US" altLang="en-US" sz="1400" b="1" dirty="0"/>
                <a:t>Intercity Passenger Rail</a:t>
              </a:r>
            </a:p>
            <a:p>
              <a:pPr algn="ctr" eaLnBrk="1" fontAlgn="base" hangingPunct="1">
                <a:spcBef>
                  <a:spcPct val="0"/>
                </a:spcBef>
                <a:spcAft>
                  <a:spcPct val="0"/>
                </a:spcAft>
                <a:buClrTx/>
                <a:buFontTx/>
                <a:buNone/>
              </a:pPr>
              <a:r>
                <a:rPr lang="en-US" altLang="en-US" sz="1400" b="1" dirty="0"/>
                <a:t>(IPR) Program</a:t>
              </a:r>
            </a:p>
          </p:txBody>
        </p:sp>
        <p:sp>
          <p:nvSpPr>
            <p:cNvPr id="23" name="Rounded Rectangle 79"/>
            <p:cNvSpPr>
              <a:spLocks noChangeArrowheads="1"/>
            </p:cNvSpPr>
            <p:nvPr/>
          </p:nvSpPr>
          <p:spPr bwMode="auto">
            <a:xfrm>
              <a:off x="3429794" y="1577340"/>
              <a:ext cx="2057357" cy="1318260"/>
            </a:xfrm>
            <a:prstGeom prst="roundRect">
              <a:avLst>
                <a:gd name="adj" fmla="val 16667"/>
              </a:avLst>
            </a:prstGeom>
            <a:solidFill>
              <a:schemeClr val="tx1">
                <a:lumMod val="75000"/>
              </a:schemeClr>
            </a:solidFill>
            <a:ln w="9525" algn="ctr">
              <a:solidFill>
                <a:schemeClr val="tx1"/>
              </a:solidFill>
              <a:round/>
              <a:headEnd/>
              <a:tailEnd/>
            </a:ln>
          </p:spPr>
          <p:txBody>
            <a:bodyPr lIns="45720" rIns="45720" anchor="ctr"/>
            <a:lstStyle/>
            <a:p>
              <a:pPr algn="ctr" fontAlgn="base">
                <a:spcBef>
                  <a:spcPct val="0"/>
                </a:spcBef>
                <a:spcAft>
                  <a:spcPct val="0"/>
                </a:spcAft>
                <a:defRPr/>
              </a:pPr>
              <a:r>
                <a:rPr lang="en-US" sz="1600" b="1" dirty="0">
                  <a:solidFill>
                    <a:srgbClr val="000063"/>
                  </a:solidFill>
                </a:rPr>
                <a:t>Transportation Infrastructure Security Branch</a:t>
              </a:r>
            </a:p>
          </p:txBody>
        </p:sp>
      </p:grpSp>
      <p:sp>
        <p:nvSpPr>
          <p:cNvPr id="18" name="Rounded Rectangle 76"/>
          <p:cNvSpPr>
            <a:spLocks noChangeArrowheads="1"/>
          </p:cNvSpPr>
          <p:nvPr/>
        </p:nvSpPr>
        <p:spPr bwMode="auto">
          <a:xfrm>
            <a:off x="4114800" y="5175250"/>
            <a:ext cx="1722473" cy="1073150"/>
          </a:xfrm>
          <a:prstGeom prst="roundRect">
            <a:avLst>
              <a:gd name="adj" fmla="val 16667"/>
            </a:avLst>
          </a:prstGeom>
          <a:solidFill>
            <a:srgbClr val="89C4FF"/>
          </a:solidFill>
          <a:ln w="9525" algn="ctr">
            <a:solidFill>
              <a:schemeClr val="tx1"/>
            </a:solidFill>
            <a:round/>
            <a:headEnd/>
            <a:tailEnd/>
          </a:ln>
        </p:spPr>
        <p:txBody>
          <a:bodyPr lIns="45720" rIns="45720" anchor="ctr"/>
          <a:lstStyle>
            <a:lvl1pPr eaLnBrk="0" hangingPunct="0">
              <a:spcBef>
                <a:spcPct val="60000"/>
              </a:spcBef>
              <a:buClr>
                <a:srgbClr val="000063"/>
              </a:buClr>
              <a:buFont typeface="Wingdings" pitchFamily="2" charset="2"/>
              <a:buChar char="§"/>
              <a:defRPr sz="2200">
                <a:solidFill>
                  <a:srgbClr val="000063"/>
                </a:solidFill>
                <a:latin typeface="Arial" charset="0"/>
                <a:cs typeface="Arial" charset="0"/>
              </a:defRPr>
            </a:lvl1pPr>
            <a:lvl2pPr marL="742950" indent="-285750" eaLnBrk="0" hangingPunct="0">
              <a:spcBef>
                <a:spcPct val="30000"/>
              </a:spcBef>
              <a:buClr>
                <a:srgbClr val="000063"/>
              </a:buClr>
              <a:buFont typeface="Arial" charset="0"/>
              <a:buChar char="–"/>
              <a:defRPr sz="2000">
                <a:solidFill>
                  <a:srgbClr val="000063"/>
                </a:solidFill>
                <a:latin typeface="Arial" charset="0"/>
                <a:cs typeface="Arial" charset="0"/>
              </a:defRPr>
            </a:lvl2pPr>
            <a:lvl3pPr marL="1143000" indent="-228600" eaLnBrk="0" hangingPunct="0">
              <a:spcBef>
                <a:spcPct val="30000"/>
              </a:spcBef>
              <a:buClr>
                <a:srgbClr val="000063"/>
              </a:buClr>
              <a:buFont typeface="Wingdings" pitchFamily="2" charset="2"/>
              <a:buChar char="§"/>
              <a:defRPr sz="1700">
                <a:solidFill>
                  <a:srgbClr val="000063"/>
                </a:solidFill>
                <a:latin typeface="Arial" charset="0"/>
                <a:cs typeface="Arial" charset="0"/>
              </a:defRPr>
            </a:lvl3pPr>
            <a:lvl4pPr marL="1600200" indent="-228600" eaLnBrk="0" hangingPunct="0">
              <a:spcBef>
                <a:spcPct val="30000"/>
              </a:spcBef>
              <a:buClr>
                <a:srgbClr val="000063"/>
              </a:buClr>
              <a:buFont typeface="Arial" charset="0"/>
              <a:buChar char="–"/>
              <a:defRPr sz="1400">
                <a:solidFill>
                  <a:srgbClr val="000063"/>
                </a:solidFill>
                <a:latin typeface="Arial" charset="0"/>
                <a:cs typeface="Arial" charset="0"/>
              </a:defRPr>
            </a:lvl4pPr>
            <a:lvl5pPr marL="2057400" indent="-228600" eaLnBrk="0" hangingPunct="0">
              <a:spcBef>
                <a:spcPct val="30000"/>
              </a:spcBef>
              <a:buClr>
                <a:srgbClr val="000063"/>
              </a:buClr>
              <a:buFont typeface="Wingdings" pitchFamily="2" charset="2"/>
              <a:buChar char="§"/>
              <a:defRPr sz="1400">
                <a:solidFill>
                  <a:srgbClr val="000063"/>
                </a:solidFill>
                <a:latin typeface="Arial" charset="0"/>
                <a:cs typeface="Arial" charset="0"/>
              </a:defRPr>
            </a:lvl5pPr>
            <a:lvl6pPr marL="2514600" indent="-228600" eaLnBrk="0" fontAlgn="base" hangingPunct="0">
              <a:spcBef>
                <a:spcPct val="30000"/>
              </a:spcBef>
              <a:spcAft>
                <a:spcPct val="0"/>
              </a:spcAft>
              <a:buClr>
                <a:srgbClr val="000063"/>
              </a:buClr>
              <a:buFont typeface="Wingdings" pitchFamily="2" charset="2"/>
              <a:buChar char="§"/>
              <a:defRPr sz="1400">
                <a:solidFill>
                  <a:srgbClr val="000063"/>
                </a:solidFill>
                <a:latin typeface="Arial" charset="0"/>
                <a:cs typeface="Arial" charset="0"/>
              </a:defRPr>
            </a:lvl6pPr>
            <a:lvl7pPr marL="2971800" indent="-228600" eaLnBrk="0" fontAlgn="base" hangingPunct="0">
              <a:spcBef>
                <a:spcPct val="30000"/>
              </a:spcBef>
              <a:spcAft>
                <a:spcPct val="0"/>
              </a:spcAft>
              <a:buClr>
                <a:srgbClr val="000063"/>
              </a:buClr>
              <a:buFont typeface="Wingdings" pitchFamily="2" charset="2"/>
              <a:buChar char="§"/>
              <a:defRPr sz="1400">
                <a:solidFill>
                  <a:srgbClr val="000063"/>
                </a:solidFill>
                <a:latin typeface="Arial" charset="0"/>
                <a:cs typeface="Arial" charset="0"/>
              </a:defRPr>
            </a:lvl7pPr>
            <a:lvl8pPr marL="3429000" indent="-228600" eaLnBrk="0" fontAlgn="base" hangingPunct="0">
              <a:spcBef>
                <a:spcPct val="30000"/>
              </a:spcBef>
              <a:spcAft>
                <a:spcPct val="0"/>
              </a:spcAft>
              <a:buClr>
                <a:srgbClr val="000063"/>
              </a:buClr>
              <a:buFont typeface="Wingdings" pitchFamily="2" charset="2"/>
              <a:buChar char="§"/>
              <a:defRPr sz="1400">
                <a:solidFill>
                  <a:srgbClr val="000063"/>
                </a:solidFill>
                <a:latin typeface="Arial" charset="0"/>
                <a:cs typeface="Arial" charset="0"/>
              </a:defRPr>
            </a:lvl8pPr>
            <a:lvl9pPr marL="3886200" indent="-228600" eaLnBrk="0" fontAlgn="base" hangingPunct="0">
              <a:spcBef>
                <a:spcPct val="30000"/>
              </a:spcBef>
              <a:spcAft>
                <a:spcPct val="0"/>
              </a:spcAft>
              <a:buClr>
                <a:srgbClr val="000063"/>
              </a:buClr>
              <a:buFont typeface="Wingdings" pitchFamily="2" charset="2"/>
              <a:buChar char="§"/>
              <a:defRPr sz="1400">
                <a:solidFill>
                  <a:srgbClr val="000063"/>
                </a:solidFill>
                <a:latin typeface="Arial" charset="0"/>
                <a:cs typeface="Arial" charset="0"/>
              </a:defRPr>
            </a:lvl9pPr>
          </a:lstStyle>
          <a:p>
            <a:pPr algn="ctr" eaLnBrk="1" fontAlgn="base" hangingPunct="1">
              <a:spcBef>
                <a:spcPct val="0"/>
              </a:spcBef>
              <a:spcAft>
                <a:spcPct val="0"/>
              </a:spcAft>
              <a:buClrTx/>
              <a:buFontTx/>
              <a:buNone/>
            </a:pPr>
            <a:r>
              <a:rPr lang="en-US" altLang="en-US" sz="1400" b="1" dirty="0"/>
              <a:t>Intercity Bus Security Grant Program (IBSGP)</a:t>
            </a:r>
          </a:p>
        </p:txBody>
      </p:sp>
      <p:cxnSp>
        <p:nvCxnSpPr>
          <p:cNvPr id="3" name="Elbow Connector 2"/>
          <p:cNvCxnSpPr>
            <a:stCxn id="8206" idx="2"/>
            <a:endCxn id="8207" idx="0"/>
          </p:cNvCxnSpPr>
          <p:nvPr/>
        </p:nvCxnSpPr>
        <p:spPr>
          <a:xfrm rot="16200000" flipH="1">
            <a:off x="6682213" y="4337402"/>
            <a:ext cx="381000" cy="1294696"/>
          </a:xfrm>
          <a:prstGeom prst="bent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Elbow Connector 6"/>
          <p:cNvCxnSpPr>
            <a:stCxn id="8206" idx="2"/>
            <a:endCxn id="18" idx="0"/>
          </p:cNvCxnSpPr>
          <p:nvPr/>
        </p:nvCxnSpPr>
        <p:spPr>
          <a:xfrm rot="5400000">
            <a:off x="5410201" y="4360086"/>
            <a:ext cx="381000" cy="1249328"/>
          </a:xfrm>
          <a:prstGeom prst="bent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646A98E-38DD-4F63-BBD7-E0F7A28F1DDB}"/>
              </a:ext>
            </a:extLst>
          </p:cNvPr>
          <p:cNvSpPr>
            <a:spLocks noGrp="1"/>
          </p:cNvSpPr>
          <p:nvPr>
            <p:ph type="sldNum" sz="quarter" idx="10"/>
          </p:nvPr>
        </p:nvSpPr>
        <p:spPr/>
        <p:txBody>
          <a:bodyPr/>
          <a:lstStyle/>
          <a:p>
            <a:pPr>
              <a:defRPr/>
            </a:pPr>
            <a:fld id="{989DC4E2-1C21-4621-969A-FE5083391CC9}" type="slidenum">
              <a:rPr lang="en-US" smtClean="0"/>
              <a:pPr>
                <a:defRPr/>
              </a:pPr>
              <a:t>5</a:t>
            </a:fld>
            <a:endParaRPr lang="en-US" dirty="0"/>
          </a:p>
        </p:txBody>
      </p:sp>
    </p:spTree>
    <p:extLst>
      <p:ext uri="{BB962C8B-B14F-4D97-AF65-F5344CB8AC3E}">
        <p14:creationId xmlns:p14="http://schemas.microsoft.com/office/powerpoint/2010/main" val="1828678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lstStyle/>
          <a:p>
            <a:r>
              <a:rPr lang="en-US" dirty="0">
                <a:solidFill>
                  <a:schemeClr val="accent2">
                    <a:lumMod val="50000"/>
                  </a:schemeClr>
                </a:solidFill>
                <a:latin typeface="Arial" panose="020B0604020202020204" pitchFamily="34" charset="0"/>
                <a:cs typeface="Arial" panose="020B0604020202020204" pitchFamily="34" charset="0"/>
              </a:rPr>
              <a:t>IBSGP Historical Overview </a:t>
            </a:r>
            <a:endParaRPr lang="en-US" b="1" dirty="0">
              <a:solidFill>
                <a:schemeClr val="accent2">
                  <a:lumMod val="50000"/>
                </a:schemeClr>
              </a:solidFill>
              <a:latin typeface="Arial" panose="020B0604020202020204" pitchFamily="34" charset="0"/>
              <a:cs typeface="Arial" panose="020B0604020202020204" pitchFamily="34" charset="0"/>
            </a:endParaRPr>
          </a:p>
        </p:txBody>
      </p:sp>
      <p:sp>
        <p:nvSpPr>
          <p:cNvPr id="11" name="Rectangle 2"/>
          <p:cNvSpPr>
            <a:spLocks noChangeArrowheads="1"/>
          </p:cNvSpPr>
          <p:nvPr/>
        </p:nvSpPr>
        <p:spPr bwMode="auto">
          <a:xfrm>
            <a:off x="1793875" y="31395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5" name="Table 34"/>
          <p:cNvGraphicFramePr>
            <a:graphicFrameLocks noGrp="1"/>
          </p:cNvGraphicFramePr>
          <p:nvPr>
            <p:extLst>
              <p:ext uri="{D42A27DB-BD31-4B8C-83A1-F6EECF244321}">
                <p14:modId xmlns:p14="http://schemas.microsoft.com/office/powerpoint/2010/main" val="658336742"/>
              </p:ext>
            </p:extLst>
          </p:nvPr>
        </p:nvGraphicFramePr>
        <p:xfrm>
          <a:off x="2098674" y="1219200"/>
          <a:ext cx="6207126" cy="5552778"/>
        </p:xfrm>
        <a:graphic>
          <a:graphicData uri="http://schemas.openxmlformats.org/drawingml/2006/table">
            <a:tbl>
              <a:tblPr firstRow="1" bandRow="1">
                <a:tableStyleId>{21E4AEA4-8DFA-4A89-87EB-49C32662AFE0}</a:tableStyleId>
              </a:tblPr>
              <a:tblGrid>
                <a:gridCol w="4731921">
                  <a:extLst>
                    <a:ext uri="{9D8B030D-6E8A-4147-A177-3AD203B41FA5}">
                      <a16:colId xmlns:a16="http://schemas.microsoft.com/office/drawing/2014/main" val="20000"/>
                    </a:ext>
                  </a:extLst>
                </a:gridCol>
                <a:gridCol w="1475205">
                  <a:extLst>
                    <a:ext uri="{9D8B030D-6E8A-4147-A177-3AD203B41FA5}">
                      <a16:colId xmlns:a16="http://schemas.microsoft.com/office/drawing/2014/main" val="20001"/>
                    </a:ext>
                  </a:extLst>
                </a:gridCol>
              </a:tblGrid>
              <a:tr h="344332">
                <a:tc>
                  <a:txBody>
                    <a:bodyPr/>
                    <a:lstStyle/>
                    <a:p>
                      <a:pPr algn="ctr"/>
                      <a:r>
                        <a:rPr lang="en-US" sz="1400" dirty="0">
                          <a:solidFill>
                            <a:schemeClr val="tx1"/>
                          </a:solidFill>
                        </a:rPr>
                        <a:t>Fiscal Year Program$</a:t>
                      </a:r>
                    </a:p>
                  </a:txBody>
                  <a:tcPr>
                    <a:solidFill>
                      <a:srgbClr val="003366"/>
                    </a:solidFill>
                  </a:tcPr>
                </a:tc>
                <a:tc>
                  <a:txBody>
                    <a:bodyPr/>
                    <a:lstStyle/>
                    <a:p>
                      <a:pPr algn="ctr"/>
                      <a:r>
                        <a:rPr lang="en-US" sz="1400" dirty="0">
                          <a:solidFill>
                            <a:schemeClr val="tx1"/>
                          </a:solidFill>
                        </a:rPr>
                        <a:t>Amount</a:t>
                      </a:r>
                    </a:p>
                  </a:txBody>
                  <a:tcPr>
                    <a:solidFill>
                      <a:srgbClr val="003366"/>
                    </a:solidFill>
                  </a:tcPr>
                </a:tc>
                <a:extLst>
                  <a:ext uri="{0D108BD9-81ED-4DB2-BD59-A6C34878D82A}">
                    <a16:rowId xmlns:a16="http://schemas.microsoft.com/office/drawing/2014/main" val="10000"/>
                  </a:ext>
                </a:extLst>
              </a:tr>
              <a:tr h="300508">
                <a:tc>
                  <a:txBody>
                    <a:bodyPr/>
                    <a:lstStyle/>
                    <a:p>
                      <a:pPr algn="l" fontAlgn="ctr"/>
                      <a:r>
                        <a:rPr lang="en-US" sz="1400" b="0" i="0" u="none" strike="noStrike" dirty="0">
                          <a:solidFill>
                            <a:srgbClr val="003366"/>
                          </a:solidFill>
                          <a:effectLst/>
                          <a:latin typeface="+mn-lt"/>
                        </a:rPr>
                        <a:t>FY 2003 Intercity Bus Security Grant Program</a:t>
                      </a:r>
                    </a:p>
                  </a:txBody>
                  <a:tcPr marL="4763" marR="4763" marT="4763" marB="0" anchor="ctr"/>
                </a:tc>
                <a:tc>
                  <a:txBody>
                    <a:bodyPr/>
                    <a:lstStyle/>
                    <a:p>
                      <a:pPr algn="r" fontAlgn="ctr"/>
                      <a:r>
                        <a:rPr lang="en-US" sz="1400" b="0" i="0" u="none" strike="noStrike" dirty="0">
                          <a:solidFill>
                            <a:srgbClr val="003366"/>
                          </a:solidFill>
                          <a:effectLst/>
                          <a:latin typeface="+mn-lt"/>
                        </a:rPr>
                        <a:t>$19,800,007</a:t>
                      </a:r>
                    </a:p>
                  </a:txBody>
                  <a:tcPr marL="4763" marR="4763" marT="4763" marB="0" anchor="ctr"/>
                </a:tc>
                <a:extLst>
                  <a:ext uri="{0D108BD9-81ED-4DB2-BD59-A6C34878D82A}">
                    <a16:rowId xmlns:a16="http://schemas.microsoft.com/office/drawing/2014/main" val="2462756271"/>
                  </a:ext>
                </a:extLst>
              </a:tr>
              <a:tr h="300508">
                <a:tc>
                  <a:txBody>
                    <a:bodyPr/>
                    <a:lstStyle/>
                    <a:p>
                      <a:pPr algn="l" fontAlgn="ctr"/>
                      <a:r>
                        <a:rPr lang="en-US" sz="1400" b="0" i="0" u="none" strike="noStrike" dirty="0">
                          <a:solidFill>
                            <a:srgbClr val="003366"/>
                          </a:solidFill>
                          <a:effectLst/>
                          <a:latin typeface="+mn-lt"/>
                        </a:rPr>
                        <a:t>FY 2004 Intercity Bus Security Grant Program</a:t>
                      </a:r>
                    </a:p>
                  </a:txBody>
                  <a:tcPr marL="4763" marR="4763" marT="4763" marB="0" anchor="ctr"/>
                </a:tc>
                <a:tc>
                  <a:txBody>
                    <a:bodyPr/>
                    <a:lstStyle/>
                    <a:p>
                      <a:pPr algn="r" fontAlgn="ctr"/>
                      <a:r>
                        <a:rPr lang="en-US" sz="1400" b="0" i="0" u="none" strike="noStrike" dirty="0">
                          <a:solidFill>
                            <a:srgbClr val="003366"/>
                          </a:solidFill>
                          <a:effectLst/>
                          <a:latin typeface="+mn-lt"/>
                        </a:rPr>
                        <a:t>$9,925,532</a:t>
                      </a:r>
                    </a:p>
                  </a:txBody>
                  <a:tcPr marL="4763" marR="4763" marT="4763" marB="0" anchor="ctr"/>
                </a:tc>
                <a:extLst>
                  <a:ext uri="{0D108BD9-81ED-4DB2-BD59-A6C34878D82A}">
                    <a16:rowId xmlns:a16="http://schemas.microsoft.com/office/drawing/2014/main" val="757022734"/>
                  </a:ext>
                </a:extLst>
              </a:tr>
              <a:tr h="300508">
                <a:tc>
                  <a:txBody>
                    <a:bodyPr/>
                    <a:lstStyle/>
                    <a:p>
                      <a:pPr algn="l" fontAlgn="ctr"/>
                      <a:r>
                        <a:rPr lang="en-US" sz="1400" b="0" i="0" u="none" strike="noStrike" dirty="0">
                          <a:solidFill>
                            <a:srgbClr val="003366"/>
                          </a:solidFill>
                          <a:effectLst/>
                          <a:latin typeface="+mn-lt"/>
                        </a:rPr>
                        <a:t>FY 2005 Intercity Bus Security Grant Program</a:t>
                      </a:r>
                    </a:p>
                  </a:txBody>
                  <a:tcPr marL="4763" marR="4763" marT="4763" marB="0" anchor="ctr"/>
                </a:tc>
                <a:tc>
                  <a:txBody>
                    <a:bodyPr/>
                    <a:lstStyle/>
                    <a:p>
                      <a:pPr algn="r" fontAlgn="ctr"/>
                      <a:r>
                        <a:rPr lang="en-US" sz="1400" b="0" i="0" u="none" strike="noStrike" dirty="0">
                          <a:solidFill>
                            <a:srgbClr val="003366"/>
                          </a:solidFill>
                          <a:effectLst/>
                          <a:latin typeface="+mn-lt"/>
                        </a:rPr>
                        <a:t>$9,657,138</a:t>
                      </a:r>
                    </a:p>
                  </a:txBody>
                  <a:tcPr marL="4763" marR="4763" marT="4763" marB="0" anchor="ctr"/>
                </a:tc>
                <a:extLst>
                  <a:ext uri="{0D108BD9-81ED-4DB2-BD59-A6C34878D82A}">
                    <a16:rowId xmlns:a16="http://schemas.microsoft.com/office/drawing/2014/main" val="10001"/>
                  </a:ext>
                </a:extLst>
              </a:tr>
              <a:tr h="300508">
                <a:tc>
                  <a:txBody>
                    <a:bodyPr/>
                    <a:lstStyle/>
                    <a:p>
                      <a:pPr algn="l" fontAlgn="ctr"/>
                      <a:r>
                        <a:rPr lang="en-US" sz="1400" b="0" i="0" u="none" strike="noStrike" dirty="0">
                          <a:solidFill>
                            <a:srgbClr val="003366"/>
                          </a:solidFill>
                          <a:effectLst/>
                          <a:latin typeface="+mn-lt"/>
                        </a:rPr>
                        <a:t>FY 2006 Intercity Bus Security Grant Program</a:t>
                      </a:r>
                    </a:p>
                  </a:txBody>
                  <a:tcPr marL="4763" marR="4763" marT="4763" marB="0" anchor="ctr"/>
                </a:tc>
                <a:tc>
                  <a:txBody>
                    <a:bodyPr/>
                    <a:lstStyle/>
                    <a:p>
                      <a:pPr algn="r" fontAlgn="ctr"/>
                      <a:r>
                        <a:rPr lang="en-US" sz="1400" b="0" i="0" u="none" strike="noStrike" dirty="0">
                          <a:solidFill>
                            <a:srgbClr val="003366"/>
                          </a:solidFill>
                          <a:effectLst/>
                          <a:latin typeface="+mn-lt"/>
                        </a:rPr>
                        <a:t>$9,503,000</a:t>
                      </a:r>
                    </a:p>
                  </a:txBody>
                  <a:tcPr marL="4763" marR="4763" marT="4763" marB="0" anchor="ctr"/>
                </a:tc>
                <a:extLst>
                  <a:ext uri="{0D108BD9-81ED-4DB2-BD59-A6C34878D82A}">
                    <a16:rowId xmlns:a16="http://schemas.microsoft.com/office/drawing/2014/main" val="10002"/>
                  </a:ext>
                </a:extLst>
              </a:tr>
              <a:tr h="300508">
                <a:tc>
                  <a:txBody>
                    <a:bodyPr/>
                    <a:lstStyle/>
                    <a:p>
                      <a:pPr algn="l" fontAlgn="ctr"/>
                      <a:r>
                        <a:rPr lang="en-US" sz="1400" b="0" i="0" u="none" strike="noStrike" dirty="0">
                          <a:solidFill>
                            <a:srgbClr val="003366"/>
                          </a:solidFill>
                          <a:effectLst/>
                          <a:latin typeface="+mn-lt"/>
                        </a:rPr>
                        <a:t>FY 2007 Intercity Bus Security Grant Program</a:t>
                      </a:r>
                    </a:p>
                  </a:txBody>
                  <a:tcPr marL="4763" marR="4763" marT="4763" marB="0" anchor="ctr"/>
                </a:tc>
                <a:tc>
                  <a:txBody>
                    <a:bodyPr/>
                    <a:lstStyle/>
                    <a:p>
                      <a:pPr algn="r" fontAlgn="ctr"/>
                      <a:r>
                        <a:rPr lang="en-US" sz="1400" b="0" i="0" u="none" strike="noStrike" dirty="0">
                          <a:solidFill>
                            <a:srgbClr val="003366"/>
                          </a:solidFill>
                          <a:effectLst/>
                          <a:latin typeface="+mn-lt"/>
                        </a:rPr>
                        <a:t>$11,640,000</a:t>
                      </a:r>
                    </a:p>
                  </a:txBody>
                  <a:tcPr marL="4763" marR="4763" marT="4763" marB="0" anchor="ctr"/>
                </a:tc>
                <a:extLst>
                  <a:ext uri="{0D108BD9-81ED-4DB2-BD59-A6C34878D82A}">
                    <a16:rowId xmlns:a16="http://schemas.microsoft.com/office/drawing/2014/main" val="10003"/>
                  </a:ext>
                </a:extLst>
              </a:tr>
              <a:tr h="356494">
                <a:tc>
                  <a:txBody>
                    <a:bodyPr/>
                    <a:lstStyle/>
                    <a:p>
                      <a:pPr algn="l" fontAlgn="ctr"/>
                      <a:r>
                        <a:rPr lang="en-US" sz="1400" b="0" i="0" u="none" strike="noStrike" dirty="0">
                          <a:solidFill>
                            <a:srgbClr val="003366"/>
                          </a:solidFill>
                          <a:effectLst/>
                          <a:latin typeface="+mn-lt"/>
                        </a:rPr>
                        <a:t>FY 2008 Intercity Bus Security Grant Program</a:t>
                      </a:r>
                    </a:p>
                  </a:txBody>
                  <a:tcPr marL="4763" marR="4763" marT="4763" marB="0" anchor="ctr"/>
                </a:tc>
                <a:tc>
                  <a:txBody>
                    <a:bodyPr/>
                    <a:lstStyle/>
                    <a:p>
                      <a:pPr algn="r" fontAlgn="ctr"/>
                      <a:r>
                        <a:rPr lang="en-US" sz="1400" b="0" i="0" u="none" strike="noStrike" dirty="0">
                          <a:solidFill>
                            <a:srgbClr val="003366"/>
                          </a:solidFill>
                          <a:effectLst/>
                          <a:latin typeface="+mn-lt"/>
                        </a:rPr>
                        <a:t>$11,172,250</a:t>
                      </a:r>
                    </a:p>
                  </a:txBody>
                  <a:tcPr marL="4763" marR="4763" marT="4763" marB="0" anchor="ctr"/>
                </a:tc>
                <a:extLst>
                  <a:ext uri="{0D108BD9-81ED-4DB2-BD59-A6C34878D82A}">
                    <a16:rowId xmlns:a16="http://schemas.microsoft.com/office/drawing/2014/main" val="10005"/>
                  </a:ext>
                </a:extLst>
              </a:tr>
              <a:tr h="300508">
                <a:tc>
                  <a:txBody>
                    <a:bodyPr/>
                    <a:lstStyle/>
                    <a:p>
                      <a:pPr algn="l" fontAlgn="ctr"/>
                      <a:r>
                        <a:rPr lang="en-US" sz="1400" b="0" i="0" u="none" strike="noStrike" dirty="0">
                          <a:solidFill>
                            <a:srgbClr val="003366"/>
                          </a:solidFill>
                          <a:effectLst/>
                          <a:latin typeface="+mn-lt"/>
                        </a:rPr>
                        <a:t>FY 2009 Intercity Bus Security Grant Program</a:t>
                      </a:r>
                    </a:p>
                  </a:txBody>
                  <a:tcPr marL="4763" marR="4763" marT="4763"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3366"/>
                          </a:solidFill>
                          <a:effectLst/>
                          <a:latin typeface="+mn-lt"/>
                        </a:rPr>
                        <a:t>$11,658,000</a:t>
                      </a:r>
                    </a:p>
                  </a:txBody>
                  <a:tcPr marL="4763" marR="4763" marT="4763" marB="0" anchor="ctr"/>
                </a:tc>
                <a:extLst>
                  <a:ext uri="{0D108BD9-81ED-4DB2-BD59-A6C34878D82A}">
                    <a16:rowId xmlns:a16="http://schemas.microsoft.com/office/drawing/2014/main" val="10006"/>
                  </a:ext>
                </a:extLst>
              </a:tr>
              <a:tr h="300508">
                <a:tc>
                  <a:txBody>
                    <a:bodyPr/>
                    <a:lstStyle/>
                    <a:p>
                      <a:pPr algn="l" fontAlgn="ctr"/>
                      <a:r>
                        <a:rPr lang="en-US" sz="1400" b="0" i="0" u="none" strike="noStrike" dirty="0">
                          <a:solidFill>
                            <a:srgbClr val="003366"/>
                          </a:solidFill>
                          <a:effectLst/>
                          <a:latin typeface="+mn-lt"/>
                        </a:rPr>
                        <a:t>FY 2010 Intercity Bus Security Grant Program</a:t>
                      </a:r>
                    </a:p>
                  </a:txBody>
                  <a:tcPr marL="4763" marR="4763" marT="4763" marB="0" anchor="ctr"/>
                </a:tc>
                <a:tc>
                  <a:txBody>
                    <a:bodyPr/>
                    <a:lstStyle/>
                    <a:p>
                      <a:pPr algn="r" fontAlgn="ctr"/>
                      <a:r>
                        <a:rPr lang="en-US" sz="1400" b="0" i="0" u="none" strike="noStrike" dirty="0">
                          <a:solidFill>
                            <a:srgbClr val="003366"/>
                          </a:solidFill>
                          <a:effectLst/>
                          <a:latin typeface="+mn-lt"/>
                        </a:rPr>
                        <a:t>$11,520,000</a:t>
                      </a:r>
                    </a:p>
                  </a:txBody>
                  <a:tcPr marL="4763" marR="4763" marT="4763" marB="0" anchor="ctr"/>
                </a:tc>
                <a:extLst>
                  <a:ext uri="{0D108BD9-81ED-4DB2-BD59-A6C34878D82A}">
                    <a16:rowId xmlns:a16="http://schemas.microsoft.com/office/drawing/2014/main" val="10008"/>
                  </a:ext>
                </a:extLst>
              </a:tr>
              <a:tr h="300508">
                <a:tc>
                  <a:txBody>
                    <a:bodyPr/>
                    <a:lstStyle/>
                    <a:p>
                      <a:pPr algn="l" fontAlgn="ctr"/>
                      <a:r>
                        <a:rPr lang="en-US" sz="1400" b="0" i="0" u="none" strike="noStrike" dirty="0">
                          <a:solidFill>
                            <a:srgbClr val="003366"/>
                          </a:solidFill>
                          <a:effectLst/>
                          <a:latin typeface="+mn-lt"/>
                        </a:rPr>
                        <a:t>FY 2011 Intercity Bus Security Grant Program</a:t>
                      </a:r>
                    </a:p>
                  </a:txBody>
                  <a:tcPr marL="4763" marR="4763" marT="4763" marB="0" anchor="ctr"/>
                </a:tc>
                <a:tc>
                  <a:txBody>
                    <a:bodyPr/>
                    <a:lstStyle/>
                    <a:p>
                      <a:pPr algn="r" fontAlgn="ctr"/>
                      <a:r>
                        <a:rPr lang="en-US" sz="1400" b="0" i="0" u="none" strike="noStrike" dirty="0">
                          <a:solidFill>
                            <a:srgbClr val="003366"/>
                          </a:solidFill>
                          <a:effectLst/>
                          <a:latin typeface="+mn-lt"/>
                        </a:rPr>
                        <a:t>$4,990,000</a:t>
                      </a:r>
                    </a:p>
                  </a:txBody>
                  <a:tcPr marL="4763" marR="4763" marT="4763" marB="0" anchor="ctr"/>
                </a:tc>
                <a:extLst>
                  <a:ext uri="{0D108BD9-81ED-4DB2-BD59-A6C34878D82A}">
                    <a16:rowId xmlns:a16="http://schemas.microsoft.com/office/drawing/2014/main" val="10009"/>
                  </a:ext>
                </a:extLst>
              </a:tr>
              <a:tr h="300508">
                <a:tc>
                  <a:txBody>
                    <a:bodyPr/>
                    <a:lstStyle/>
                    <a:p>
                      <a:pPr algn="l" fontAlgn="ctr"/>
                      <a:r>
                        <a:rPr lang="en-US" sz="1400" b="0" i="0" u="none" strike="noStrike" dirty="0">
                          <a:solidFill>
                            <a:srgbClr val="003366"/>
                          </a:solidFill>
                          <a:effectLst/>
                          <a:latin typeface="+mn-lt"/>
                        </a:rPr>
                        <a:t>FY 2012 Intercity Bus Security Grant Program</a:t>
                      </a:r>
                    </a:p>
                  </a:txBody>
                  <a:tcPr marL="4763" marR="4763" marT="4763" marB="0" anchor="ctr"/>
                </a:tc>
                <a:tc>
                  <a:txBody>
                    <a:bodyPr/>
                    <a:lstStyle/>
                    <a:p>
                      <a:pPr algn="r" fontAlgn="ctr"/>
                      <a:r>
                        <a:rPr lang="en-US" sz="1400" b="0" i="0" u="none" strike="noStrike" dirty="0">
                          <a:solidFill>
                            <a:srgbClr val="003366"/>
                          </a:solidFill>
                          <a:effectLst/>
                          <a:latin typeface="+mn-lt"/>
                        </a:rPr>
                        <a:t>$0</a:t>
                      </a:r>
                    </a:p>
                  </a:txBody>
                  <a:tcPr marL="4763" marR="4763" marT="4763" marB="0" anchor="ctr"/>
                </a:tc>
                <a:extLst>
                  <a:ext uri="{0D108BD9-81ED-4DB2-BD59-A6C34878D82A}">
                    <a16:rowId xmlns:a16="http://schemas.microsoft.com/office/drawing/2014/main" val="10010"/>
                  </a:ext>
                </a:extLst>
              </a:tr>
              <a:tr h="300508">
                <a:tc>
                  <a:txBody>
                    <a:bodyPr/>
                    <a:lstStyle/>
                    <a:p>
                      <a:pPr algn="l" fontAlgn="ctr"/>
                      <a:r>
                        <a:rPr lang="en-US" sz="1400" b="0" i="0" u="none" strike="noStrike" dirty="0">
                          <a:solidFill>
                            <a:srgbClr val="003366"/>
                          </a:solidFill>
                          <a:effectLst/>
                          <a:latin typeface="+mn-lt"/>
                        </a:rPr>
                        <a:t>FY 2013 Intercity Bus Security Grant Program</a:t>
                      </a:r>
                    </a:p>
                  </a:txBody>
                  <a:tcPr marL="4763" marR="4763" marT="4763" marB="0" anchor="ctr"/>
                </a:tc>
                <a:tc>
                  <a:txBody>
                    <a:bodyPr/>
                    <a:lstStyle/>
                    <a:p>
                      <a:pPr algn="r" fontAlgn="ctr"/>
                      <a:r>
                        <a:rPr lang="en-US" sz="1400" b="0" i="0" u="none" strike="noStrike" dirty="0">
                          <a:solidFill>
                            <a:srgbClr val="003366"/>
                          </a:solidFill>
                          <a:effectLst/>
                          <a:latin typeface="+mn-lt"/>
                        </a:rPr>
                        <a:t>$0</a:t>
                      </a:r>
                    </a:p>
                  </a:txBody>
                  <a:tcPr marL="4763" marR="4763" marT="4763" marB="0" anchor="ctr"/>
                </a:tc>
                <a:extLst>
                  <a:ext uri="{0D108BD9-81ED-4DB2-BD59-A6C34878D82A}">
                    <a16:rowId xmlns:a16="http://schemas.microsoft.com/office/drawing/2014/main" val="10011"/>
                  </a:ext>
                </a:extLst>
              </a:tr>
              <a:tr h="300508">
                <a:tc>
                  <a:txBody>
                    <a:bodyPr/>
                    <a:lstStyle/>
                    <a:p>
                      <a:pPr algn="l" fontAlgn="ctr"/>
                      <a:r>
                        <a:rPr lang="en-US" sz="1400" b="0" i="0" u="none" strike="noStrike" dirty="0">
                          <a:solidFill>
                            <a:srgbClr val="003366"/>
                          </a:solidFill>
                          <a:effectLst/>
                          <a:latin typeface="+mn-lt"/>
                        </a:rPr>
                        <a:t>FY 2014 Intercity Bus Security Grant Program</a:t>
                      </a:r>
                    </a:p>
                  </a:txBody>
                  <a:tcPr marL="4763" marR="4763" marT="4763" marB="0" anchor="ctr"/>
                </a:tc>
                <a:tc>
                  <a:txBody>
                    <a:bodyPr/>
                    <a:lstStyle/>
                    <a:p>
                      <a:pPr algn="r" fontAlgn="ctr"/>
                      <a:r>
                        <a:rPr lang="en-US" sz="1400" b="0" i="0" u="none" strike="noStrike" dirty="0">
                          <a:solidFill>
                            <a:srgbClr val="003366"/>
                          </a:solidFill>
                          <a:effectLst/>
                          <a:latin typeface="+mn-lt"/>
                        </a:rPr>
                        <a:t>$0</a:t>
                      </a:r>
                    </a:p>
                  </a:txBody>
                  <a:tcPr marL="4763" marR="4763" marT="4763" marB="0" anchor="ctr"/>
                </a:tc>
                <a:extLst>
                  <a:ext uri="{0D108BD9-81ED-4DB2-BD59-A6C34878D82A}">
                    <a16:rowId xmlns:a16="http://schemas.microsoft.com/office/drawing/2014/main" val="10012"/>
                  </a:ext>
                </a:extLst>
              </a:tr>
              <a:tr h="300508">
                <a:tc>
                  <a:txBody>
                    <a:bodyPr/>
                    <a:lstStyle/>
                    <a:p>
                      <a:pPr algn="l" fontAlgn="ctr"/>
                      <a:r>
                        <a:rPr lang="en-US" sz="1400" b="0" i="0" u="none" strike="noStrike" dirty="0">
                          <a:solidFill>
                            <a:srgbClr val="003366"/>
                          </a:solidFill>
                          <a:effectLst/>
                          <a:latin typeface="+mn-lt"/>
                        </a:rPr>
                        <a:t>FY 2015 Intercity Bus Security Grant Program</a:t>
                      </a:r>
                    </a:p>
                  </a:txBody>
                  <a:tcPr marL="4763" marR="4763" marT="4763" marB="0" anchor="ctr"/>
                </a:tc>
                <a:tc>
                  <a:txBody>
                    <a:bodyPr/>
                    <a:lstStyle/>
                    <a:p>
                      <a:pPr algn="r" fontAlgn="ctr"/>
                      <a:r>
                        <a:rPr lang="en-US" sz="1400" b="0" i="0" u="none" strike="noStrike" dirty="0">
                          <a:solidFill>
                            <a:srgbClr val="003366"/>
                          </a:solidFill>
                          <a:effectLst/>
                          <a:latin typeface="+mn-lt"/>
                        </a:rPr>
                        <a:t>$3,000,000</a:t>
                      </a:r>
                    </a:p>
                  </a:txBody>
                  <a:tcPr marL="4763" marR="4763" marT="4763" marB="0" anchor="ctr"/>
                </a:tc>
                <a:extLst>
                  <a:ext uri="{0D108BD9-81ED-4DB2-BD59-A6C34878D82A}">
                    <a16:rowId xmlns:a16="http://schemas.microsoft.com/office/drawing/2014/main" val="10013"/>
                  </a:ext>
                </a:extLst>
              </a:tr>
              <a:tr h="300508">
                <a:tc>
                  <a:txBody>
                    <a:bodyPr/>
                    <a:lstStyle/>
                    <a:p>
                      <a:pPr algn="l" fontAlgn="ctr"/>
                      <a:r>
                        <a:rPr lang="en-US" sz="1400" b="0" i="0" u="none" strike="noStrike" dirty="0">
                          <a:solidFill>
                            <a:srgbClr val="003366"/>
                          </a:solidFill>
                          <a:effectLst/>
                          <a:latin typeface="+mn-lt"/>
                        </a:rPr>
                        <a:t>FY 2016 Intercity Bus Security Grant Program</a:t>
                      </a:r>
                    </a:p>
                  </a:txBody>
                  <a:tcPr marL="4763" marR="4763" marT="4763" marB="0" anchor="ctr"/>
                </a:tc>
                <a:tc>
                  <a:txBody>
                    <a:bodyPr/>
                    <a:lstStyle/>
                    <a:p>
                      <a:pPr algn="r" fontAlgn="ctr"/>
                      <a:r>
                        <a:rPr lang="en-US" sz="1400" b="0" i="0" u="none" strike="noStrike" dirty="0">
                          <a:solidFill>
                            <a:srgbClr val="003366"/>
                          </a:solidFill>
                          <a:effectLst/>
                          <a:latin typeface="+mn-lt"/>
                        </a:rPr>
                        <a:t>$3,000,000</a:t>
                      </a:r>
                    </a:p>
                  </a:txBody>
                  <a:tcPr marL="4763" marR="4763" marT="4763" marB="0" anchor="ctr"/>
                </a:tc>
                <a:extLst>
                  <a:ext uri="{0D108BD9-81ED-4DB2-BD59-A6C34878D82A}">
                    <a16:rowId xmlns:a16="http://schemas.microsoft.com/office/drawing/2014/main" val="10014"/>
                  </a:ext>
                </a:extLst>
              </a:tr>
              <a:tr h="300508">
                <a:tc>
                  <a:txBody>
                    <a:bodyPr/>
                    <a:lstStyle/>
                    <a:p>
                      <a:pPr algn="l" fontAlgn="ctr"/>
                      <a:r>
                        <a:rPr lang="en-US" sz="1400" b="0" i="0" u="none" strike="noStrike" dirty="0">
                          <a:solidFill>
                            <a:srgbClr val="003366"/>
                          </a:solidFill>
                          <a:effectLst/>
                          <a:latin typeface="+mn-lt"/>
                        </a:rPr>
                        <a:t>FY 2017 Intercity Bus Security Grant Program</a:t>
                      </a:r>
                    </a:p>
                  </a:txBody>
                  <a:tcPr marL="4763" marR="4763" marT="4763" marB="0" anchor="ctr"/>
                </a:tc>
                <a:tc>
                  <a:txBody>
                    <a:bodyPr/>
                    <a:lstStyle/>
                    <a:p>
                      <a:pPr algn="r" fontAlgn="ctr"/>
                      <a:r>
                        <a:rPr lang="en-US" sz="1400" b="0" i="0" u="none" strike="noStrike" dirty="0">
                          <a:solidFill>
                            <a:srgbClr val="003366"/>
                          </a:solidFill>
                          <a:effectLst/>
                          <a:latin typeface="+mn-lt"/>
                        </a:rPr>
                        <a:t>$2,000,000</a:t>
                      </a:r>
                    </a:p>
                  </a:txBody>
                  <a:tcPr marL="4763" marR="4763" marT="4763" marB="0" anchor="ctr"/>
                </a:tc>
                <a:extLst>
                  <a:ext uri="{0D108BD9-81ED-4DB2-BD59-A6C34878D82A}">
                    <a16:rowId xmlns:a16="http://schemas.microsoft.com/office/drawing/2014/main" val="10015"/>
                  </a:ext>
                </a:extLst>
              </a:tr>
              <a:tr h="300508">
                <a:tc>
                  <a:txBody>
                    <a:bodyPr/>
                    <a:lstStyle/>
                    <a:p>
                      <a:pPr algn="l" fontAlgn="ctr"/>
                      <a:r>
                        <a:rPr lang="en-US" sz="1400" b="0" i="0" u="none" strike="noStrike" dirty="0">
                          <a:solidFill>
                            <a:srgbClr val="003366"/>
                          </a:solidFill>
                          <a:effectLst/>
                          <a:latin typeface="+mn-lt"/>
                        </a:rPr>
                        <a:t>FY 2018 Intercity Bus Security Grant Program</a:t>
                      </a:r>
                    </a:p>
                  </a:txBody>
                  <a:tcPr marL="4763" marR="4763" marT="4763" marB="0" anchor="ctr"/>
                </a:tc>
                <a:tc>
                  <a:txBody>
                    <a:bodyPr/>
                    <a:lstStyle/>
                    <a:p>
                      <a:pPr algn="r" fontAlgn="ctr"/>
                      <a:r>
                        <a:rPr lang="en-US" sz="1400" b="0" i="0" u="none" strike="noStrike" dirty="0">
                          <a:solidFill>
                            <a:srgbClr val="003366"/>
                          </a:solidFill>
                          <a:effectLst/>
                          <a:latin typeface="+mn-lt"/>
                        </a:rPr>
                        <a:t>$2,000,000</a:t>
                      </a:r>
                    </a:p>
                  </a:txBody>
                  <a:tcPr marL="4763" marR="4763" marT="4763" marB="0" anchor="ctr"/>
                </a:tc>
                <a:extLst>
                  <a:ext uri="{0D108BD9-81ED-4DB2-BD59-A6C34878D82A}">
                    <a16:rowId xmlns:a16="http://schemas.microsoft.com/office/drawing/2014/main" val="2251393408"/>
                  </a:ext>
                </a:extLst>
              </a:tr>
              <a:tr h="344332">
                <a:tc>
                  <a:txBody>
                    <a:bodyPr/>
                    <a:lstStyle/>
                    <a:p>
                      <a:pPr algn="r"/>
                      <a:r>
                        <a:rPr lang="en-US" sz="1400" b="1" dirty="0">
                          <a:solidFill>
                            <a:srgbClr val="003366"/>
                          </a:solidFill>
                          <a:latin typeface="+mn-lt"/>
                        </a:rPr>
                        <a:t>Total</a:t>
                      </a:r>
                    </a:p>
                  </a:txBody>
                  <a:tcPr anchor="ctr"/>
                </a:tc>
                <a:tc>
                  <a:txBody>
                    <a:bodyPr/>
                    <a:lstStyle/>
                    <a:p>
                      <a:pPr algn="r" fontAlgn="b"/>
                      <a:r>
                        <a:rPr lang="en-US" sz="1400" b="1" i="0" u="none" strike="noStrike" dirty="0">
                          <a:solidFill>
                            <a:srgbClr val="003366"/>
                          </a:solidFill>
                          <a:effectLst/>
                          <a:latin typeface="+mn-lt"/>
                        </a:rPr>
                        <a:t>$99,865,927</a:t>
                      </a:r>
                    </a:p>
                  </a:txBody>
                  <a:tcPr marL="4763" marR="4763" marT="4763" marB="0" anchor="ctr"/>
                </a:tc>
                <a:extLst>
                  <a:ext uri="{0D108BD9-81ED-4DB2-BD59-A6C34878D82A}">
                    <a16:rowId xmlns:a16="http://schemas.microsoft.com/office/drawing/2014/main" val="10016"/>
                  </a:ext>
                </a:extLst>
              </a:tr>
            </a:tbl>
          </a:graphicData>
        </a:graphic>
      </p:graphicFrame>
      <p:sp>
        <p:nvSpPr>
          <p:cNvPr id="5" name="Slide Number Placeholder 3"/>
          <p:cNvSpPr>
            <a:spLocks noGrp="1"/>
          </p:cNvSpPr>
          <p:nvPr>
            <p:ph type="sldNum" sz="quarter" idx="10"/>
          </p:nvPr>
        </p:nvSpPr>
        <p:spPr>
          <a:xfrm>
            <a:off x="6705600" y="6245225"/>
            <a:ext cx="2133600" cy="476250"/>
          </a:xfrm>
        </p:spPr>
        <p:txBody>
          <a:bodyPr/>
          <a:lstStyle/>
          <a:p>
            <a:pPr>
              <a:defRPr/>
            </a:pPr>
            <a:r>
              <a:rPr lang="en-US" dirty="0"/>
              <a:t>6</a:t>
            </a:r>
          </a:p>
        </p:txBody>
      </p:sp>
    </p:spTree>
    <p:extLst>
      <p:ext uri="{BB962C8B-B14F-4D97-AF65-F5344CB8AC3E}">
        <p14:creationId xmlns:p14="http://schemas.microsoft.com/office/powerpoint/2010/main" val="373433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txBox="1">
            <a:spLocks noChangeArrowheads="1"/>
          </p:cNvSpPr>
          <p:nvPr/>
        </p:nvSpPr>
        <p:spPr bwMode="auto">
          <a:xfrm>
            <a:off x="0" y="457200"/>
            <a:ext cx="9144000" cy="609600"/>
          </a:xfrm>
          <a:prstGeom prst="rect">
            <a:avLst/>
          </a:prstGeom>
          <a:noFill/>
          <a:ln w="9525">
            <a:noFill/>
            <a:miter lim="800000"/>
            <a:headEnd/>
            <a:tailEnd/>
          </a:ln>
        </p:spPr>
        <p:txBody>
          <a:bodyPr lIns="91430" tIns="45715" rIns="91430" bIns="45715" anchor="b"/>
          <a:lstStyle/>
          <a:p>
            <a:pPr eaLnBrk="0" fontAlgn="base" hangingPunct="0">
              <a:spcBef>
                <a:spcPct val="20000"/>
              </a:spcBef>
              <a:spcAft>
                <a:spcPct val="0"/>
              </a:spcAft>
              <a:buFont typeface="Wingdings" pitchFamily="2" charset="2"/>
              <a:buNone/>
            </a:pPr>
            <a:r>
              <a:rPr lang="en-US" sz="2400" dirty="0">
                <a:solidFill>
                  <a:schemeClr val="accent2">
                    <a:lumMod val="75000"/>
                  </a:schemeClr>
                </a:solidFill>
              </a:rPr>
              <a:t>   </a:t>
            </a:r>
            <a:r>
              <a:rPr lang="en-US" sz="2400" b="1" dirty="0">
                <a:solidFill>
                  <a:schemeClr val="accent2">
                    <a:lumMod val="50000"/>
                  </a:schemeClr>
                </a:solidFill>
                <a:latin typeface="Arial" panose="020B0604020202020204" pitchFamily="34" charset="0"/>
                <a:cs typeface="Arial" panose="020B0604020202020204" pitchFamily="34" charset="0"/>
              </a:rPr>
              <a:t>FY2019 Intercity Bus Security Grant Program (IBSGP)</a:t>
            </a:r>
          </a:p>
        </p:txBody>
      </p:sp>
      <p:graphicFrame>
        <p:nvGraphicFramePr>
          <p:cNvPr id="8" name="Group 101"/>
          <p:cNvGraphicFramePr>
            <a:graphicFrameLocks/>
          </p:cNvGraphicFramePr>
          <p:nvPr>
            <p:extLst>
              <p:ext uri="{D42A27DB-BD31-4B8C-83A1-F6EECF244321}">
                <p14:modId xmlns:p14="http://schemas.microsoft.com/office/powerpoint/2010/main" val="272269600"/>
              </p:ext>
            </p:extLst>
          </p:nvPr>
        </p:nvGraphicFramePr>
        <p:xfrm>
          <a:off x="76200" y="1142999"/>
          <a:ext cx="8991600" cy="5638801"/>
        </p:xfrm>
        <a:graphic>
          <a:graphicData uri="http://schemas.openxmlformats.org/drawingml/2006/table">
            <a:tbl>
              <a:tblPr>
                <a:effectLst>
                  <a:outerShdw blurRad="50800" dist="50800" dir="5400000" algn="ctr" rotWithShape="0">
                    <a:srgbClr val="000000"/>
                  </a:outerShdw>
                </a:effectLst>
              </a:tblPr>
              <a:tblGrid>
                <a:gridCol w="5860585">
                  <a:extLst>
                    <a:ext uri="{9D8B030D-6E8A-4147-A177-3AD203B41FA5}">
                      <a16:colId xmlns:a16="http://schemas.microsoft.com/office/drawing/2014/main" val="20000"/>
                    </a:ext>
                  </a:extLst>
                </a:gridCol>
                <a:gridCol w="1530815">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439119">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300" b="1" i="0" u="none" strike="noStrike" cap="none" normalizeH="0" baseline="0" dirty="0">
                          <a:ln>
                            <a:noFill/>
                          </a:ln>
                          <a:solidFill>
                            <a:schemeClr val="tx1"/>
                          </a:solidFill>
                          <a:effectLst/>
                          <a:latin typeface="Arial" charset="0"/>
                        </a:rPr>
                        <a:t>Program Overview</a:t>
                      </a:r>
                    </a:p>
                  </a:txBody>
                  <a:tcPr marL="91430" marR="91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F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300" b="1" i="0" u="none" strike="noStrike" cap="none" normalizeH="0" baseline="0" dirty="0">
                          <a:ln>
                            <a:noFill/>
                          </a:ln>
                          <a:solidFill>
                            <a:schemeClr val="tx1"/>
                          </a:solidFill>
                          <a:effectLst/>
                          <a:latin typeface="Arial" charset="0"/>
                        </a:rPr>
                        <a:t>FY 2018</a:t>
                      </a:r>
                    </a:p>
                  </a:txBody>
                  <a:tcPr marL="91430" marR="91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F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300" b="1" i="0" u="none" strike="noStrike" cap="none" normalizeH="0" baseline="0" dirty="0">
                          <a:ln>
                            <a:noFill/>
                          </a:ln>
                          <a:solidFill>
                            <a:schemeClr val="tx1"/>
                          </a:solidFill>
                          <a:effectLst/>
                          <a:latin typeface="Arial" charset="0"/>
                        </a:rPr>
                        <a:t>FY 2019</a:t>
                      </a:r>
                    </a:p>
                  </a:txBody>
                  <a:tcPr marL="91430" marR="91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F80"/>
                    </a:solidFill>
                  </a:tcPr>
                </a:tc>
                <a:extLst>
                  <a:ext uri="{0D108BD9-81ED-4DB2-BD59-A6C34878D82A}">
                    <a16:rowId xmlns:a16="http://schemas.microsoft.com/office/drawing/2014/main" val="10000"/>
                  </a:ext>
                </a:extLst>
              </a:tr>
              <a:tr h="1923082">
                <a:tc>
                  <a:txBody>
                    <a:bodyPr/>
                    <a:lstStyle/>
                    <a:p>
                      <a:pPr marL="114300" marR="0" lvl="0" indent="-114300" algn="l" defTabSz="914400" rtl="0" eaLnBrk="1" fontAlgn="base" latinLnBrk="0" hangingPunct="1">
                        <a:lnSpc>
                          <a:spcPct val="100000"/>
                        </a:lnSpc>
                        <a:spcBef>
                          <a:spcPts val="600"/>
                        </a:spcBef>
                        <a:spcAft>
                          <a:spcPts val="200"/>
                        </a:spcAft>
                        <a:buClrTx/>
                        <a:buSzTx/>
                        <a:buFont typeface="Wingdings" pitchFamily="2" charset="2"/>
                        <a:buChar char="§"/>
                        <a:tabLst/>
                        <a:defRPr/>
                      </a:pPr>
                      <a:r>
                        <a:rPr kumimoji="0" lang="en-US" sz="1400" b="1" i="0" u="sng" strike="noStrike" cap="none" normalizeH="0" baseline="0" dirty="0">
                          <a:ln>
                            <a:noFill/>
                          </a:ln>
                          <a:solidFill>
                            <a:schemeClr val="bg1"/>
                          </a:solidFill>
                          <a:effectLst/>
                          <a:latin typeface="Arial" panose="020B0604020202020204" pitchFamily="34" charset="0"/>
                          <a:cs typeface="Arial" panose="020B0604020202020204" pitchFamily="34" charset="0"/>
                        </a:rPr>
                        <a:t>Purpose: </a:t>
                      </a:r>
                      <a:r>
                        <a:rPr kumimoji="0" lang="en-US" sz="1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The IBSGP provides funds to intercity bus service providers for the protection of surface transportation infrastructure and the traveling public from acts of terrorism.</a:t>
                      </a:r>
                    </a:p>
                    <a:p>
                      <a:pPr marL="114300" marR="0" lvl="0" indent="-114300" algn="l" defTabSz="914400" rtl="0" eaLnBrk="1" fontAlgn="base" latinLnBrk="0" hangingPunct="1">
                        <a:lnSpc>
                          <a:spcPct val="100000"/>
                        </a:lnSpc>
                        <a:spcBef>
                          <a:spcPts val="600"/>
                        </a:spcBef>
                        <a:spcAft>
                          <a:spcPts val="200"/>
                        </a:spcAft>
                        <a:buClrTx/>
                        <a:buSzTx/>
                        <a:buFont typeface="Wingdings" pitchFamily="2" charset="2"/>
                        <a:buChar char="§"/>
                        <a:tabLst/>
                        <a:defRPr/>
                      </a:pPr>
                      <a:r>
                        <a:rPr kumimoji="0" lang="en-US" sz="1400" b="1" i="0" u="sng" strike="noStrike" cap="none" normalizeH="0" baseline="0" dirty="0">
                          <a:ln>
                            <a:noFill/>
                          </a:ln>
                          <a:solidFill>
                            <a:schemeClr val="bg1"/>
                          </a:solidFill>
                          <a:effectLst/>
                          <a:latin typeface="Arial" panose="020B0604020202020204" pitchFamily="34" charset="0"/>
                          <a:cs typeface="Arial" panose="020B0604020202020204" pitchFamily="34" charset="0"/>
                        </a:rPr>
                        <a:t>Eligibility:</a:t>
                      </a:r>
                      <a:r>
                        <a:rPr kumimoji="0" lang="en-US" sz="1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Funding is competitively awarded to operators who provide transportation via over-the-road buses (OTRB). Eligible OTRB operators must (1) provide fixed-route intercity bus transportation to a defined UASI jurisdiction; or (2) operate a charter bus service that provides a minimum of 50 trips annually to a defined UASI jurisdiction.</a:t>
                      </a:r>
                    </a:p>
                  </a:txBody>
                  <a:tcPr marL="91430" marR="91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Arial" charset="0"/>
                        </a:rPr>
                        <a:t>$</a:t>
                      </a:r>
                      <a:r>
                        <a:rPr kumimoji="0" lang="en-US" sz="1400" b="0" i="0" u="none" strike="noStrike" kern="1200" cap="none" normalizeH="0" baseline="0" dirty="0">
                          <a:ln>
                            <a:noFill/>
                          </a:ln>
                          <a:solidFill>
                            <a:schemeClr val="bg1"/>
                          </a:solidFill>
                          <a:effectLst/>
                          <a:latin typeface="Arial" charset="0"/>
                          <a:ea typeface="+mn-ea"/>
                          <a:cs typeface="+mn-cs"/>
                        </a:rPr>
                        <a:t>2,000,000</a:t>
                      </a:r>
                    </a:p>
                  </a:txBody>
                  <a:tcPr marL="91430" marR="91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Arial" charset="0"/>
                        </a:rPr>
                        <a:t>$</a:t>
                      </a:r>
                      <a:r>
                        <a:rPr kumimoji="0" lang="en-US" sz="1400" b="0" i="0" u="none" strike="noStrike" kern="1200" cap="none" normalizeH="0" baseline="0" dirty="0">
                          <a:ln>
                            <a:noFill/>
                          </a:ln>
                          <a:solidFill>
                            <a:schemeClr val="bg1"/>
                          </a:solidFill>
                          <a:effectLst/>
                          <a:latin typeface="Arial" charset="0"/>
                          <a:ea typeface="+mn-ea"/>
                          <a:cs typeface="+mn-cs"/>
                        </a:rPr>
                        <a:t>2,000,000</a:t>
                      </a:r>
                    </a:p>
                  </a:txBody>
                  <a:tcPr marL="91430" marR="91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4575">
                <a:tc gridSpan="3">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300" b="1" i="0" u="none" strike="noStrike" cap="none" normalizeH="0" baseline="0" dirty="0">
                          <a:ln>
                            <a:noFill/>
                          </a:ln>
                          <a:solidFill>
                            <a:schemeClr val="tx1"/>
                          </a:solidFill>
                          <a:effectLst/>
                          <a:latin typeface="Arial" charset="0"/>
                        </a:rPr>
                        <a:t>Program Highlights</a:t>
                      </a:r>
                    </a:p>
                  </a:txBody>
                  <a:tcPr marL="91430" marR="91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F8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987040">
                <a:tc gridSpan="3">
                  <a:txBody>
                    <a:bodyPr/>
                    <a:lstStyle/>
                    <a:p>
                      <a:pPr marL="285750"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
                        <a:tabLst/>
                        <a:defRPr/>
                      </a:pPr>
                      <a:r>
                        <a:rPr lang="en-US" sz="1400" b="0" kern="1200" dirty="0">
                          <a:solidFill>
                            <a:schemeClr val="bg1"/>
                          </a:solidFill>
                          <a:latin typeface="Arial" pitchFamily="34" charset="0"/>
                          <a:ea typeface="+mn-ea"/>
                          <a:cs typeface="Arial" pitchFamily="34" charset="0"/>
                        </a:rPr>
                        <a:t>IBSGP program priorities were fully updated in FY 2019:</a:t>
                      </a:r>
                    </a:p>
                    <a:p>
                      <a:pPr marL="288925" marR="0" lvl="0" indent="0" algn="l" defTabSz="914400" rtl="0" eaLnBrk="1" fontAlgn="base" latinLnBrk="0" hangingPunct="1">
                        <a:lnSpc>
                          <a:spcPct val="100000"/>
                        </a:lnSpc>
                        <a:spcBef>
                          <a:spcPts val="200"/>
                        </a:spcBef>
                        <a:spcAft>
                          <a:spcPts val="200"/>
                        </a:spcAft>
                        <a:buClrTx/>
                        <a:buSzTx/>
                        <a:buFont typeface="Wingdings" pitchFamily="2" charset="2"/>
                        <a:buNone/>
                        <a:tabLst/>
                        <a:defRPr/>
                      </a:pPr>
                      <a:r>
                        <a:rPr lang="en-US" sz="1400" b="1" i="1" kern="1200" baseline="0" dirty="0">
                          <a:solidFill>
                            <a:schemeClr val="bg1"/>
                          </a:solidFill>
                          <a:latin typeface="Arial" pitchFamily="34" charset="0"/>
                          <a:ea typeface="+mn-ea"/>
                          <a:cs typeface="Arial" pitchFamily="34" charset="0"/>
                        </a:rPr>
                        <a:t>National Priorities</a:t>
                      </a:r>
                    </a:p>
                    <a:p>
                      <a:pPr marL="625475" marR="0" lvl="1" indent="-336550" algn="l" defTabSz="914400" rtl="0" eaLnBrk="1" fontAlgn="base" latinLnBrk="0" hangingPunct="1">
                        <a:lnSpc>
                          <a:spcPct val="100000"/>
                        </a:lnSpc>
                        <a:spcBef>
                          <a:spcPts val="0"/>
                        </a:spcBef>
                        <a:spcAft>
                          <a:spcPct val="0"/>
                        </a:spcAft>
                        <a:buClrTx/>
                        <a:buSzTx/>
                        <a:buFont typeface="Wingdings" pitchFamily="2" charset="2"/>
                        <a:buChar char="q"/>
                        <a:tabLst/>
                        <a:defRPr/>
                      </a:pPr>
                      <a:r>
                        <a:rPr lang="en-US" sz="1400" b="0" kern="1200" dirty="0">
                          <a:solidFill>
                            <a:schemeClr val="bg1"/>
                          </a:solidFill>
                          <a:latin typeface="Arial" pitchFamily="34" charset="0"/>
                          <a:ea typeface="+mn-ea"/>
                          <a:cs typeface="Arial" pitchFamily="34" charset="0"/>
                        </a:rPr>
                        <a:t>Enhancing the protection of soft targets</a:t>
                      </a:r>
                    </a:p>
                    <a:p>
                      <a:pPr marL="625475" marR="0" lvl="1" indent="-336550" algn="l" defTabSz="914400" rtl="0" eaLnBrk="1" fontAlgn="base" latinLnBrk="0" hangingPunct="1">
                        <a:lnSpc>
                          <a:spcPct val="100000"/>
                        </a:lnSpc>
                        <a:spcBef>
                          <a:spcPts val="0"/>
                        </a:spcBef>
                        <a:spcAft>
                          <a:spcPct val="0"/>
                        </a:spcAft>
                        <a:buClrTx/>
                        <a:buSzTx/>
                        <a:buFont typeface="Wingdings" pitchFamily="2" charset="2"/>
                        <a:buChar char="q"/>
                        <a:tabLst/>
                        <a:defRPr/>
                      </a:pPr>
                      <a:r>
                        <a:rPr lang="en-US" sz="1400" b="0" kern="1200" dirty="0">
                          <a:solidFill>
                            <a:schemeClr val="bg1"/>
                          </a:solidFill>
                          <a:latin typeface="+mj-lt"/>
                          <a:ea typeface="+mn-ea"/>
                          <a:cs typeface="Arial" pitchFamily="34" charset="0"/>
                        </a:rPr>
                        <a:t>Enhancing</a:t>
                      </a:r>
                      <a:r>
                        <a:rPr lang="en-US" sz="1400" dirty="0">
                          <a:solidFill>
                            <a:srgbClr val="002060"/>
                          </a:solidFill>
                          <a:effectLst/>
                          <a:latin typeface="+mj-lt"/>
                          <a:ea typeface="Calibri" panose="020F0502020204030204" pitchFamily="34" charset="0"/>
                        </a:rPr>
                        <a:t> weapons of mass destruction (WMD) and improvised explosive device (IED) prevention, detection, response, and recovery c</a:t>
                      </a:r>
                      <a:r>
                        <a:rPr lang="en-US" sz="1400" b="0" kern="1200" dirty="0">
                          <a:solidFill>
                            <a:srgbClr val="002060"/>
                          </a:solidFill>
                          <a:latin typeface="+mj-lt"/>
                          <a:ea typeface="+mn-ea"/>
                          <a:cs typeface="Arial" pitchFamily="34" charset="0"/>
                        </a:rPr>
                        <a:t>apabilities</a:t>
                      </a:r>
                      <a:r>
                        <a:rPr lang="en-US" sz="1400" b="0" kern="1200" dirty="0">
                          <a:solidFill>
                            <a:srgbClr val="002060"/>
                          </a:solidFill>
                          <a:latin typeface="Arial" pitchFamily="34" charset="0"/>
                          <a:ea typeface="+mn-ea"/>
                          <a:cs typeface="Arial" pitchFamily="34" charset="0"/>
                        </a:rPr>
                        <a:t> </a:t>
                      </a:r>
                    </a:p>
                    <a:p>
                      <a:pPr marL="288925" marR="0" lvl="1" indent="0" algn="l" defTabSz="914400" rtl="0" eaLnBrk="1" fontAlgn="base" latinLnBrk="0" hangingPunct="1">
                        <a:lnSpc>
                          <a:spcPct val="100000"/>
                        </a:lnSpc>
                        <a:spcBef>
                          <a:spcPts val="600"/>
                        </a:spcBef>
                        <a:spcAft>
                          <a:spcPts val="200"/>
                        </a:spcAft>
                        <a:buClrTx/>
                        <a:buSzTx/>
                        <a:buFont typeface="Wingdings" pitchFamily="2" charset="2"/>
                        <a:buNone/>
                        <a:tabLst/>
                        <a:defRPr/>
                      </a:pPr>
                      <a:r>
                        <a:rPr lang="en-US" sz="1400" b="1" i="1" kern="1200" dirty="0">
                          <a:solidFill>
                            <a:srgbClr val="002060"/>
                          </a:solidFill>
                          <a:effectLst/>
                          <a:latin typeface="+mj-lt"/>
                          <a:ea typeface="+mn-ea"/>
                          <a:cs typeface="Arial" pitchFamily="34" charset="0"/>
                        </a:rPr>
                        <a:t>Enduring Needs</a:t>
                      </a:r>
                      <a:endParaRPr lang="en-US" sz="1400" b="1" i="1" kern="1200" dirty="0">
                        <a:solidFill>
                          <a:srgbClr val="002060"/>
                        </a:solidFill>
                        <a:latin typeface="+mj-lt"/>
                        <a:ea typeface="+mn-ea"/>
                        <a:cs typeface="Arial" pitchFamily="34" charset="0"/>
                      </a:endParaRPr>
                    </a:p>
                    <a:p>
                      <a:pPr marL="625475" marR="0" lvl="1" indent="-336550" algn="l" defTabSz="914400" rtl="0" eaLnBrk="1" fontAlgn="base" latinLnBrk="0" hangingPunct="1">
                        <a:lnSpc>
                          <a:spcPct val="100000"/>
                        </a:lnSpc>
                        <a:spcBef>
                          <a:spcPts val="0"/>
                        </a:spcBef>
                        <a:spcAft>
                          <a:spcPct val="0"/>
                        </a:spcAft>
                        <a:buClrTx/>
                        <a:buSzTx/>
                        <a:buFont typeface="Wingdings" pitchFamily="2" charset="2"/>
                        <a:buChar char="q"/>
                        <a:tabLst/>
                        <a:defRPr/>
                      </a:pPr>
                      <a:r>
                        <a:rPr lang="en-US" sz="1400" b="0" kern="1200" dirty="0">
                          <a:solidFill>
                            <a:srgbClr val="002060"/>
                          </a:solidFill>
                          <a:latin typeface="+mj-lt"/>
                          <a:ea typeface="+mn-ea"/>
                          <a:cs typeface="Arial" pitchFamily="34" charset="0"/>
                        </a:rPr>
                        <a:t>Effective planning</a:t>
                      </a:r>
                    </a:p>
                    <a:p>
                      <a:pPr marL="625475" marR="0" lvl="1" indent="-336550" algn="l" defTabSz="914400" rtl="0" eaLnBrk="1" fontAlgn="base" latinLnBrk="0" hangingPunct="1">
                        <a:lnSpc>
                          <a:spcPct val="100000"/>
                        </a:lnSpc>
                        <a:spcBef>
                          <a:spcPts val="0"/>
                        </a:spcBef>
                        <a:spcAft>
                          <a:spcPct val="0"/>
                        </a:spcAft>
                        <a:buClrTx/>
                        <a:buSzTx/>
                        <a:buFont typeface="Wingdings" pitchFamily="2" charset="2"/>
                        <a:buChar char="q"/>
                        <a:tabLst/>
                        <a:defRPr/>
                      </a:pPr>
                      <a:r>
                        <a:rPr lang="en-US" sz="1400" b="0" kern="1200" dirty="0">
                          <a:solidFill>
                            <a:srgbClr val="002060"/>
                          </a:solidFill>
                          <a:latin typeface="+mj-lt"/>
                          <a:ea typeface="+mn-ea"/>
                          <a:cs typeface="Arial" pitchFamily="34" charset="0"/>
                        </a:rPr>
                        <a:t>Training and awareness campaigns</a:t>
                      </a:r>
                    </a:p>
                    <a:p>
                      <a:pPr marL="625475" marR="0" lvl="1" indent="-336550" algn="l" defTabSz="914400" rtl="0" eaLnBrk="1" fontAlgn="base" latinLnBrk="0" hangingPunct="1">
                        <a:lnSpc>
                          <a:spcPct val="100000"/>
                        </a:lnSpc>
                        <a:spcBef>
                          <a:spcPts val="0"/>
                        </a:spcBef>
                        <a:spcAft>
                          <a:spcPct val="0"/>
                        </a:spcAft>
                        <a:buClrTx/>
                        <a:buSzTx/>
                        <a:buFont typeface="Wingdings" pitchFamily="2" charset="2"/>
                        <a:buChar char="q"/>
                        <a:tabLst/>
                        <a:defRPr/>
                      </a:pPr>
                      <a:r>
                        <a:rPr lang="en-US" sz="1400" b="0" kern="1200" dirty="0">
                          <a:solidFill>
                            <a:srgbClr val="002060"/>
                          </a:solidFill>
                          <a:latin typeface="+mj-lt"/>
                          <a:ea typeface="+mn-ea"/>
                          <a:cs typeface="Arial" pitchFamily="34" charset="0"/>
                        </a:rPr>
                        <a:t>Exercises</a:t>
                      </a:r>
                      <a:endParaRPr lang="en-US" sz="1400" b="0" kern="1200" dirty="0">
                        <a:solidFill>
                          <a:schemeClr val="bg1"/>
                        </a:solidFill>
                        <a:latin typeface="Arial" pitchFamily="34" charset="0"/>
                        <a:ea typeface="+mn-ea"/>
                        <a:cs typeface="Arial" pitchFamily="34" charset="0"/>
                      </a:endParaRPr>
                    </a:p>
                  </a:txBody>
                  <a:tcPr marL="91430" marR="91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B799F532-66AE-423C-99BD-93B9E75C90DA}"/>
              </a:ext>
            </a:extLst>
          </p:cNvPr>
          <p:cNvSpPr>
            <a:spLocks noGrp="1"/>
          </p:cNvSpPr>
          <p:nvPr>
            <p:ph type="sldNum" sz="quarter" idx="10"/>
          </p:nvPr>
        </p:nvSpPr>
        <p:spPr/>
        <p:txBody>
          <a:bodyPr/>
          <a:lstStyle/>
          <a:p>
            <a:pPr>
              <a:defRPr/>
            </a:pPr>
            <a:fld id="{6F624F6A-DD43-4044-B70B-F8223F638584}" type="slidenum">
              <a:rPr lang="en-US" smtClean="0"/>
              <a:pPr>
                <a:defRPr/>
              </a:pPr>
              <a:t>7</a:t>
            </a:fld>
            <a:endParaRPr lang="en-US" dirty="0"/>
          </a:p>
        </p:txBody>
      </p:sp>
    </p:spTree>
    <p:extLst>
      <p:ext uri="{BB962C8B-B14F-4D97-AF65-F5344CB8AC3E}">
        <p14:creationId xmlns:p14="http://schemas.microsoft.com/office/powerpoint/2010/main" val="1804572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7696" y="84137"/>
            <a:ext cx="9144000" cy="982663"/>
          </a:xfrm>
          <a:noFill/>
        </p:spPr>
        <p:txBody>
          <a:bodyPr/>
          <a:lstStyle/>
          <a:p>
            <a:pPr marL="227013"/>
            <a:r>
              <a:rPr lang="en-US" dirty="0">
                <a:solidFill>
                  <a:schemeClr val="accent2">
                    <a:lumMod val="50000"/>
                  </a:schemeClr>
                </a:solidFill>
                <a:latin typeface="Arial (Headings)"/>
                <a:cs typeface="Arial" panose="020B0604020202020204" pitchFamily="34" charset="0"/>
              </a:rPr>
              <a:t>FY</a:t>
            </a:r>
            <a:r>
              <a:rPr lang="en-US" dirty="0">
                <a:solidFill>
                  <a:schemeClr val="accent2">
                    <a:lumMod val="50000"/>
                  </a:schemeClr>
                </a:solidFill>
                <a:latin typeface="Arial" panose="020B0604020202020204" pitchFamily="34" charset="0"/>
                <a:cs typeface="Arial" panose="020B0604020202020204" pitchFamily="34" charset="0"/>
              </a:rPr>
              <a:t> 2019 IBSGP </a:t>
            </a:r>
            <a:r>
              <a:rPr lang="en-US" b="1" dirty="0">
                <a:solidFill>
                  <a:schemeClr val="accent2">
                    <a:lumMod val="50000"/>
                  </a:schemeClr>
                </a:solidFill>
                <a:latin typeface="Arial" panose="020B0604020202020204" pitchFamily="34" charset="0"/>
                <a:cs typeface="Arial" panose="020B0604020202020204" pitchFamily="34" charset="0"/>
              </a:rPr>
              <a:t>Timeline</a:t>
            </a:r>
          </a:p>
        </p:txBody>
      </p:sp>
      <p:sp>
        <p:nvSpPr>
          <p:cNvPr id="19" name="Line 18"/>
          <p:cNvSpPr>
            <a:spLocks noChangeShapeType="1"/>
          </p:cNvSpPr>
          <p:nvPr/>
        </p:nvSpPr>
        <p:spPr bwMode="auto">
          <a:xfrm flipH="1">
            <a:off x="7648574" y="2655127"/>
            <a:ext cx="1" cy="627322"/>
          </a:xfrm>
          <a:prstGeom prst="line">
            <a:avLst/>
          </a:prstGeom>
          <a:noFill/>
          <a:ln w="9525">
            <a:solidFill>
              <a:schemeClr val="tx1"/>
            </a:solidFill>
            <a:round/>
            <a:headEnd/>
            <a:tailEnd/>
          </a:ln>
        </p:spPr>
        <p:txBody>
          <a:bodyPr wrap="square" anchor="ctr">
            <a:spAutoFit/>
          </a:bodyPr>
          <a:lstStyle/>
          <a:p>
            <a:pPr eaLnBrk="0" fontAlgn="base" hangingPunct="0">
              <a:spcBef>
                <a:spcPct val="20000"/>
              </a:spcBef>
              <a:spcAft>
                <a:spcPct val="0"/>
              </a:spcAft>
              <a:buFont typeface="Wingdings" pitchFamily="2" charset="2"/>
              <a:buChar char="§"/>
            </a:pPr>
            <a:endParaRPr lang="en-US" sz="2000" dirty="0">
              <a:solidFill>
                <a:srgbClr val="333333"/>
              </a:solidFill>
            </a:endParaRPr>
          </a:p>
        </p:txBody>
      </p:sp>
      <p:sp>
        <p:nvSpPr>
          <p:cNvPr id="26" name="Line 17"/>
          <p:cNvSpPr>
            <a:spLocks noChangeShapeType="1"/>
          </p:cNvSpPr>
          <p:nvPr/>
        </p:nvSpPr>
        <p:spPr bwMode="auto">
          <a:xfrm>
            <a:off x="6117851" y="2659882"/>
            <a:ext cx="1574" cy="625475"/>
          </a:xfrm>
          <a:prstGeom prst="line">
            <a:avLst/>
          </a:prstGeom>
          <a:noFill/>
          <a:ln w="9525">
            <a:solidFill>
              <a:schemeClr val="tx1"/>
            </a:solidFill>
            <a:round/>
            <a:headEnd/>
            <a:tailEnd/>
          </a:ln>
        </p:spPr>
        <p:txBody>
          <a:bodyPr anchor="ctr">
            <a:spAutoFit/>
          </a:bodyPr>
          <a:lstStyle/>
          <a:p>
            <a:pPr eaLnBrk="0" fontAlgn="base" hangingPunct="0">
              <a:spcBef>
                <a:spcPct val="20000"/>
              </a:spcBef>
              <a:spcAft>
                <a:spcPct val="0"/>
              </a:spcAft>
              <a:buFont typeface="Wingdings" pitchFamily="2" charset="2"/>
              <a:buChar char="§"/>
            </a:pPr>
            <a:endParaRPr lang="en-US" sz="2000" dirty="0">
              <a:solidFill>
                <a:srgbClr val="333333"/>
              </a:solidFill>
            </a:endParaRPr>
          </a:p>
        </p:txBody>
      </p:sp>
      <p:sp>
        <p:nvSpPr>
          <p:cNvPr id="18" name="Line 17"/>
          <p:cNvSpPr>
            <a:spLocks noChangeShapeType="1"/>
          </p:cNvSpPr>
          <p:nvPr/>
        </p:nvSpPr>
        <p:spPr bwMode="auto">
          <a:xfrm>
            <a:off x="4358601" y="2663426"/>
            <a:ext cx="1574" cy="625475"/>
          </a:xfrm>
          <a:prstGeom prst="line">
            <a:avLst/>
          </a:prstGeom>
          <a:noFill/>
          <a:ln w="9525">
            <a:solidFill>
              <a:schemeClr val="tx1"/>
            </a:solidFill>
            <a:round/>
            <a:headEnd/>
            <a:tailEnd/>
          </a:ln>
        </p:spPr>
        <p:txBody>
          <a:bodyPr anchor="ctr">
            <a:spAutoFit/>
          </a:bodyPr>
          <a:lstStyle/>
          <a:p>
            <a:pPr eaLnBrk="0" fontAlgn="base" hangingPunct="0">
              <a:spcBef>
                <a:spcPct val="20000"/>
              </a:spcBef>
              <a:spcAft>
                <a:spcPct val="0"/>
              </a:spcAft>
              <a:buFont typeface="Wingdings" pitchFamily="2" charset="2"/>
              <a:buChar char="§"/>
            </a:pPr>
            <a:endParaRPr lang="en-US" sz="2000" dirty="0">
              <a:solidFill>
                <a:srgbClr val="333333"/>
              </a:solidFill>
            </a:endParaRPr>
          </a:p>
        </p:txBody>
      </p:sp>
      <p:sp>
        <p:nvSpPr>
          <p:cNvPr id="24" name="Line 29"/>
          <p:cNvSpPr>
            <a:spLocks noChangeShapeType="1"/>
          </p:cNvSpPr>
          <p:nvPr/>
        </p:nvSpPr>
        <p:spPr bwMode="auto">
          <a:xfrm flipH="1">
            <a:off x="1125854" y="2659381"/>
            <a:ext cx="1906" cy="632460"/>
          </a:xfrm>
          <a:prstGeom prst="line">
            <a:avLst/>
          </a:prstGeom>
          <a:noFill/>
          <a:ln w="9525">
            <a:solidFill>
              <a:schemeClr val="tx1"/>
            </a:solidFill>
            <a:round/>
            <a:headEnd/>
            <a:tailEnd/>
          </a:ln>
        </p:spPr>
        <p:txBody>
          <a:bodyPr wrap="square" anchor="ctr">
            <a:spAutoFit/>
          </a:bodyPr>
          <a:lstStyle/>
          <a:p>
            <a:pPr eaLnBrk="0" fontAlgn="base" hangingPunct="0">
              <a:spcBef>
                <a:spcPct val="20000"/>
              </a:spcBef>
              <a:spcAft>
                <a:spcPct val="0"/>
              </a:spcAft>
              <a:buFont typeface="Wingdings" pitchFamily="2" charset="2"/>
              <a:buChar char="§"/>
            </a:pPr>
            <a:endParaRPr lang="en-US" sz="2000" dirty="0">
              <a:solidFill>
                <a:srgbClr val="333333"/>
              </a:solidFill>
            </a:endParaRPr>
          </a:p>
        </p:txBody>
      </p:sp>
      <p:sp>
        <p:nvSpPr>
          <p:cNvPr id="3" name="Slide Number Placeholder 2"/>
          <p:cNvSpPr>
            <a:spLocks noGrp="1"/>
          </p:cNvSpPr>
          <p:nvPr>
            <p:ph type="sldNum" sz="quarter" idx="10"/>
          </p:nvPr>
        </p:nvSpPr>
        <p:spPr/>
        <p:txBody>
          <a:bodyPr/>
          <a:lstStyle/>
          <a:p>
            <a:pPr>
              <a:defRPr/>
            </a:pPr>
            <a:fld id="{6F624F6A-DD43-4044-B70B-F8223F638584}" type="slidenum">
              <a:rPr lang="en-US" smtClean="0"/>
              <a:pPr>
                <a:defRPr/>
              </a:pPr>
              <a:t>8</a:t>
            </a:fld>
            <a:endParaRPr lang="en-US" dirty="0"/>
          </a:p>
        </p:txBody>
      </p:sp>
      <p:grpSp>
        <p:nvGrpSpPr>
          <p:cNvPr id="9" name="Group 8"/>
          <p:cNvGrpSpPr/>
          <p:nvPr/>
        </p:nvGrpSpPr>
        <p:grpSpPr>
          <a:xfrm>
            <a:off x="457200" y="2205636"/>
            <a:ext cx="8229600" cy="2273653"/>
            <a:chOff x="0" y="-3187"/>
            <a:chExt cx="8111992" cy="1740501"/>
          </a:xfrm>
        </p:grpSpPr>
        <p:sp>
          <p:nvSpPr>
            <p:cNvPr id="10" name="Text Box 20"/>
            <p:cNvSpPr txBox="1">
              <a:spLocks noChangeArrowheads="1"/>
            </p:cNvSpPr>
            <p:nvPr/>
          </p:nvSpPr>
          <p:spPr bwMode="auto">
            <a:xfrm>
              <a:off x="5152957" y="1005339"/>
              <a:ext cx="1288532" cy="731975"/>
            </a:xfrm>
            <a:prstGeom prst="rect">
              <a:avLst/>
            </a:prstGeom>
            <a:noFill/>
            <a:ln w="9525" algn="ctr">
              <a:solidFill>
                <a:srgbClr val="FF3300"/>
              </a:solidFill>
              <a:miter lim="800000"/>
              <a:headEnd/>
              <a:tailEnd/>
            </a:ln>
          </p:spPr>
          <p:txBody>
            <a:bodyPr anchor="ctr"/>
            <a:lstStyle/>
            <a:p>
              <a:pPr marL="0" marR="0" algn="ctr" eaLnBrk="0" fontAlgn="base" hangingPunct="0">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Final Allocations</a:t>
              </a:r>
              <a:endParaRPr lang="en-US" sz="1200" dirty="0">
                <a:effectLst/>
                <a:latin typeface="Times New Roman" panose="02020603050405020304" pitchFamily="18" charset="0"/>
                <a:ea typeface="Times New Roman" panose="02020603050405020304" pitchFamily="18" charset="0"/>
              </a:endParaRPr>
            </a:p>
            <a:p>
              <a:pPr marL="0" marR="0" algn="ctr" eaLnBrk="0" fontAlgn="base" hangingPunct="0">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Announced</a:t>
              </a:r>
              <a:endParaRPr lang="en-US" sz="1200" dirty="0">
                <a:effectLst/>
                <a:latin typeface="Times New Roman" panose="02020603050405020304" pitchFamily="18" charset="0"/>
                <a:ea typeface="Times New Roman" panose="02020603050405020304" pitchFamily="18" charset="0"/>
              </a:endParaRPr>
            </a:p>
          </p:txBody>
        </p:sp>
        <p:grpSp>
          <p:nvGrpSpPr>
            <p:cNvPr id="11" name="Group 10"/>
            <p:cNvGrpSpPr/>
            <p:nvPr/>
          </p:nvGrpSpPr>
          <p:grpSpPr>
            <a:xfrm>
              <a:off x="181557" y="-3187"/>
              <a:ext cx="7629526" cy="1726903"/>
              <a:chOff x="181557" y="-3187"/>
              <a:chExt cx="7691231" cy="1726903"/>
            </a:xfrm>
          </p:grpSpPr>
          <p:sp>
            <p:nvSpPr>
              <p:cNvPr id="28" name="Text Box 5"/>
              <p:cNvSpPr txBox="1">
                <a:spLocks noChangeArrowheads="1"/>
              </p:cNvSpPr>
              <p:nvPr/>
            </p:nvSpPr>
            <p:spPr bwMode="auto">
              <a:xfrm>
                <a:off x="1817303" y="993507"/>
                <a:ext cx="1182131" cy="730209"/>
              </a:xfrm>
              <a:prstGeom prst="rect">
                <a:avLst/>
              </a:prstGeom>
              <a:noFill/>
              <a:ln w="9525" algn="ctr">
                <a:solidFill>
                  <a:srgbClr val="FF3300"/>
                </a:solidFill>
                <a:miter lim="800000"/>
                <a:headEnd/>
                <a:tailEnd/>
              </a:ln>
            </p:spPr>
            <p:txBody>
              <a:bodyPr lIns="0" tIns="0" rIns="0" bIns="0" anchor="ctr"/>
              <a:lstStyle/>
              <a:p>
                <a:pPr marL="0" marR="0" algn="ctr" eaLnBrk="0" fontAlgn="base" hangingPunct="0">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Notices of Funding Opportunity (NOFO) Release</a:t>
                </a:r>
                <a:endParaRPr lang="en-US" sz="1200" dirty="0">
                  <a:effectLst/>
                  <a:latin typeface="Times New Roman" panose="02020603050405020304" pitchFamily="18" charset="0"/>
                  <a:ea typeface="Times New Roman" panose="02020603050405020304" pitchFamily="18" charset="0"/>
                </a:endParaRPr>
              </a:p>
            </p:txBody>
          </p:sp>
          <p:sp>
            <p:nvSpPr>
              <p:cNvPr id="29" name="Rectangle 28"/>
              <p:cNvSpPr>
                <a:spLocks noChangeArrowheads="1"/>
              </p:cNvSpPr>
              <p:nvPr/>
            </p:nvSpPr>
            <p:spPr bwMode="auto">
              <a:xfrm>
                <a:off x="181557" y="289111"/>
                <a:ext cx="7691231" cy="639763"/>
              </a:xfrm>
              <a:prstGeom prst="rect">
                <a:avLst/>
              </a:prstGeom>
              <a:solidFill>
                <a:srgbClr val="DDDDDD"/>
              </a:solidFill>
              <a:ln w="9525" algn="ctr">
                <a:solidFill>
                  <a:schemeClr val="tx1"/>
                </a:solidFill>
                <a:miter lim="800000"/>
                <a:headEnd/>
                <a:tailEnd/>
              </a:ln>
            </p:spPr>
            <p:txBody>
              <a:bodyPr anchor="ctr"/>
              <a:lstStyle/>
              <a:p>
                <a:endParaRPr lang="en-US" dirty="0"/>
              </a:p>
            </p:txBody>
          </p:sp>
          <p:sp>
            <p:nvSpPr>
              <p:cNvPr id="30" name="Text Box 21"/>
              <p:cNvSpPr txBox="1">
                <a:spLocks noChangeArrowheads="1"/>
              </p:cNvSpPr>
              <p:nvPr/>
            </p:nvSpPr>
            <p:spPr bwMode="auto">
              <a:xfrm>
                <a:off x="3293398" y="3359"/>
                <a:ext cx="1051007" cy="226064"/>
              </a:xfrm>
              <a:prstGeom prst="rect">
                <a:avLst/>
              </a:prstGeom>
              <a:noFill/>
              <a:ln w="9525" algn="ctr">
                <a:noFill/>
                <a:miter lim="800000"/>
                <a:headEnd/>
                <a:tailEnd/>
              </a:ln>
            </p:spPr>
            <p:txBody>
              <a:bodyPr wrap="square">
                <a:noAutofit/>
              </a:bodyPr>
              <a:lstStyle/>
              <a:p>
                <a:pPr marL="0" marR="0" algn="ctr" eaLnBrk="0" fontAlgn="base" hangingPunct="0">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05/29/2019</a:t>
                </a:r>
                <a:endParaRPr lang="en-US" sz="1200" dirty="0">
                  <a:effectLst/>
                  <a:latin typeface="Times New Roman" panose="02020603050405020304" pitchFamily="18" charset="0"/>
                  <a:ea typeface="Times New Roman" panose="02020603050405020304" pitchFamily="18" charset="0"/>
                </a:endParaRPr>
              </a:p>
            </p:txBody>
          </p:sp>
          <p:sp>
            <p:nvSpPr>
              <p:cNvPr id="31" name="Text Box 22"/>
              <p:cNvSpPr txBox="1">
                <a:spLocks noChangeArrowheads="1"/>
              </p:cNvSpPr>
              <p:nvPr/>
            </p:nvSpPr>
            <p:spPr bwMode="auto">
              <a:xfrm>
                <a:off x="5362669" y="6233"/>
                <a:ext cx="962349" cy="262981"/>
              </a:xfrm>
              <a:prstGeom prst="rect">
                <a:avLst/>
              </a:prstGeom>
              <a:noFill/>
              <a:ln w="9525" algn="ctr">
                <a:noFill/>
                <a:miter lim="800000"/>
                <a:headEnd/>
                <a:tailEnd/>
              </a:ln>
            </p:spPr>
            <p:txBody>
              <a:bodyPr wrap="square">
                <a:noAutofit/>
              </a:bodyPr>
              <a:lstStyle/>
              <a:p>
                <a:pPr marL="0" marR="0" algn="ctr" eaLnBrk="0" fontAlgn="base" hangingPunct="0">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08/2/2019</a:t>
                </a:r>
                <a:endParaRPr lang="en-US" sz="1200" dirty="0">
                  <a:effectLst/>
                  <a:latin typeface="Times New Roman" panose="02020603050405020304" pitchFamily="18" charset="0"/>
                  <a:ea typeface="Times New Roman" panose="02020603050405020304" pitchFamily="18" charset="0"/>
                </a:endParaRPr>
              </a:p>
            </p:txBody>
          </p:sp>
          <p:sp>
            <p:nvSpPr>
              <p:cNvPr id="32" name="Text Box 23"/>
              <p:cNvSpPr txBox="1">
                <a:spLocks noChangeArrowheads="1"/>
              </p:cNvSpPr>
              <p:nvPr/>
            </p:nvSpPr>
            <p:spPr bwMode="auto">
              <a:xfrm>
                <a:off x="1740058" y="-3187"/>
                <a:ext cx="1135239" cy="226064"/>
              </a:xfrm>
              <a:prstGeom prst="rect">
                <a:avLst/>
              </a:prstGeom>
              <a:noFill/>
              <a:ln w="9525" algn="ctr">
                <a:noFill/>
                <a:miter lim="800000"/>
                <a:headEnd/>
                <a:tailEnd/>
              </a:ln>
            </p:spPr>
            <p:txBody>
              <a:bodyPr wrap="square">
                <a:noAutofit/>
              </a:bodyPr>
              <a:lstStyle/>
              <a:p>
                <a:pPr marL="0" marR="0" algn="ctr" eaLnBrk="0" fontAlgn="base" hangingPunct="0">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04/12/2019</a:t>
                </a:r>
                <a:endParaRPr lang="en-US" sz="1200" dirty="0">
                  <a:effectLst/>
                  <a:latin typeface="Times New Roman" panose="02020603050405020304" pitchFamily="18" charset="0"/>
                  <a:ea typeface="Times New Roman" panose="02020603050405020304" pitchFamily="18" charset="0"/>
                </a:endParaRPr>
              </a:p>
            </p:txBody>
          </p:sp>
          <p:sp>
            <p:nvSpPr>
              <p:cNvPr id="33" name="Line 29"/>
              <p:cNvSpPr>
                <a:spLocks noChangeShapeType="1"/>
              </p:cNvSpPr>
              <p:nvPr/>
            </p:nvSpPr>
            <p:spPr bwMode="auto">
              <a:xfrm flipH="1">
                <a:off x="2326726" y="306105"/>
                <a:ext cx="0" cy="621059"/>
              </a:xfrm>
              <a:prstGeom prst="line">
                <a:avLst/>
              </a:prstGeom>
              <a:noFill/>
              <a:ln w="9525">
                <a:solidFill>
                  <a:schemeClr val="tx1"/>
                </a:solidFill>
                <a:round/>
                <a:headEnd/>
                <a:tailEnd/>
              </a:ln>
            </p:spPr>
            <p:txBody>
              <a:bodyPr wrap="square" anchor="ctr">
                <a:noAutofit/>
              </a:bodyPr>
              <a:lstStyle/>
              <a:p>
                <a:endParaRPr lang="en-US" dirty="0"/>
              </a:p>
            </p:txBody>
          </p:sp>
        </p:grpSp>
        <p:sp>
          <p:nvSpPr>
            <p:cNvPr id="12" name="Line 18"/>
            <p:cNvSpPr>
              <a:spLocks noChangeShapeType="1"/>
            </p:cNvSpPr>
            <p:nvPr/>
          </p:nvSpPr>
          <p:spPr bwMode="auto">
            <a:xfrm flipH="1">
              <a:off x="7521113" y="294035"/>
              <a:ext cx="1" cy="627322"/>
            </a:xfrm>
            <a:prstGeom prst="line">
              <a:avLst/>
            </a:prstGeom>
            <a:noFill/>
            <a:ln w="9525">
              <a:solidFill>
                <a:schemeClr val="tx1"/>
              </a:solidFill>
              <a:round/>
              <a:headEnd/>
              <a:tailEnd/>
            </a:ln>
          </p:spPr>
          <p:txBody>
            <a:bodyPr wrap="square" anchor="ctr">
              <a:noAutofit/>
            </a:bodyPr>
            <a:lstStyle/>
            <a:p>
              <a:endParaRPr lang="en-US" dirty="0"/>
            </a:p>
          </p:txBody>
        </p:sp>
        <p:sp>
          <p:nvSpPr>
            <p:cNvPr id="13" name="Text Box 22"/>
            <p:cNvSpPr txBox="1">
              <a:spLocks noChangeArrowheads="1"/>
            </p:cNvSpPr>
            <p:nvPr/>
          </p:nvSpPr>
          <p:spPr bwMode="auto">
            <a:xfrm>
              <a:off x="6989963" y="0"/>
              <a:ext cx="1084006" cy="262981"/>
            </a:xfrm>
            <a:prstGeom prst="rect">
              <a:avLst/>
            </a:prstGeom>
            <a:noFill/>
            <a:ln w="9525" algn="ctr">
              <a:noFill/>
              <a:miter lim="800000"/>
              <a:headEnd/>
              <a:tailEnd/>
            </a:ln>
          </p:spPr>
          <p:txBody>
            <a:bodyPr wrap="square">
              <a:noAutofit/>
            </a:bodyPr>
            <a:lstStyle/>
            <a:p>
              <a:pPr marL="0" marR="0" algn="ctr" eaLnBrk="0" fontAlgn="base" hangingPunct="0">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09/30/2019</a:t>
              </a:r>
              <a:endParaRPr lang="en-US" sz="1200" dirty="0">
                <a:effectLst/>
                <a:latin typeface="Times New Roman" panose="02020603050405020304" pitchFamily="18" charset="0"/>
                <a:ea typeface="Times New Roman" panose="02020603050405020304" pitchFamily="18" charset="0"/>
              </a:endParaRPr>
            </a:p>
          </p:txBody>
        </p:sp>
        <p:sp>
          <p:nvSpPr>
            <p:cNvPr id="14" name="Text Box 20"/>
            <p:cNvSpPr txBox="1">
              <a:spLocks noChangeArrowheads="1"/>
            </p:cNvSpPr>
            <p:nvPr/>
          </p:nvSpPr>
          <p:spPr bwMode="auto">
            <a:xfrm>
              <a:off x="6952326" y="988162"/>
              <a:ext cx="1159666" cy="730605"/>
            </a:xfrm>
            <a:prstGeom prst="rect">
              <a:avLst/>
            </a:prstGeom>
            <a:noFill/>
            <a:ln w="9525" algn="ctr">
              <a:solidFill>
                <a:srgbClr val="FF3300"/>
              </a:solidFill>
              <a:miter lim="800000"/>
              <a:headEnd/>
              <a:tailEnd/>
            </a:ln>
          </p:spPr>
          <p:txBody>
            <a:bodyPr anchor="ctr"/>
            <a:lstStyle/>
            <a:p>
              <a:pPr marL="0" marR="0" algn="ctr" eaLnBrk="0" fontAlgn="base" hangingPunct="0">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Awards processed by September 30</a:t>
              </a:r>
              <a:endParaRPr lang="en-US" sz="1200" dirty="0">
                <a:effectLst/>
                <a:latin typeface="Times New Roman" panose="02020603050405020304" pitchFamily="18" charset="0"/>
                <a:ea typeface="Times New Roman" panose="02020603050405020304" pitchFamily="18" charset="0"/>
              </a:endParaRPr>
            </a:p>
          </p:txBody>
        </p:sp>
        <p:sp>
          <p:nvSpPr>
            <p:cNvPr id="15" name="Text Box 20"/>
            <p:cNvSpPr txBox="1">
              <a:spLocks noChangeArrowheads="1"/>
            </p:cNvSpPr>
            <p:nvPr/>
          </p:nvSpPr>
          <p:spPr bwMode="auto">
            <a:xfrm>
              <a:off x="3397337" y="987380"/>
              <a:ext cx="1068779" cy="731387"/>
            </a:xfrm>
            <a:prstGeom prst="rect">
              <a:avLst/>
            </a:prstGeom>
            <a:noFill/>
            <a:ln w="9525" algn="ctr">
              <a:solidFill>
                <a:srgbClr val="FF3300"/>
              </a:solidFill>
              <a:miter lim="800000"/>
              <a:headEnd/>
              <a:tailEnd/>
            </a:ln>
          </p:spPr>
          <p:txBody>
            <a:bodyPr anchor="ctr"/>
            <a:lstStyle/>
            <a:p>
              <a:pPr marL="0" marR="0" algn="ctr" eaLnBrk="0" fontAlgn="base" hangingPunct="0">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Applications submitted to FEMA</a:t>
              </a:r>
              <a:endParaRPr lang="en-US" sz="1200" dirty="0">
                <a:effectLst/>
                <a:latin typeface="Times New Roman" panose="02020603050405020304" pitchFamily="18" charset="0"/>
                <a:ea typeface="Times New Roman" panose="02020603050405020304" pitchFamily="18" charset="0"/>
              </a:endParaRPr>
            </a:p>
          </p:txBody>
        </p:sp>
        <p:sp>
          <p:nvSpPr>
            <p:cNvPr id="16" name="Line 17"/>
            <p:cNvSpPr>
              <a:spLocks noChangeShapeType="1"/>
            </p:cNvSpPr>
            <p:nvPr/>
          </p:nvSpPr>
          <p:spPr bwMode="auto">
            <a:xfrm>
              <a:off x="5797223" y="298290"/>
              <a:ext cx="0" cy="625976"/>
            </a:xfrm>
            <a:prstGeom prst="line">
              <a:avLst/>
            </a:prstGeom>
            <a:noFill/>
            <a:ln w="9525">
              <a:solidFill>
                <a:schemeClr val="tx1"/>
              </a:solidFill>
              <a:round/>
              <a:headEnd/>
              <a:tailEnd/>
            </a:ln>
          </p:spPr>
          <p:txBody>
            <a:bodyPr wrap="square" anchor="ctr">
              <a:noAutofit/>
            </a:bodyPr>
            <a:lstStyle/>
            <a:p>
              <a:endParaRPr lang="en-US" dirty="0"/>
            </a:p>
          </p:txBody>
        </p:sp>
        <p:sp>
          <p:nvSpPr>
            <p:cNvPr id="17" name="Line 17"/>
            <p:cNvSpPr>
              <a:spLocks noChangeShapeType="1"/>
            </p:cNvSpPr>
            <p:nvPr/>
          </p:nvSpPr>
          <p:spPr bwMode="auto">
            <a:xfrm>
              <a:off x="3809364" y="298290"/>
              <a:ext cx="0" cy="629520"/>
            </a:xfrm>
            <a:prstGeom prst="line">
              <a:avLst/>
            </a:prstGeom>
            <a:noFill/>
            <a:ln w="9525">
              <a:solidFill>
                <a:schemeClr val="tx1"/>
              </a:solidFill>
              <a:round/>
              <a:headEnd/>
              <a:tailEnd/>
            </a:ln>
          </p:spPr>
          <p:txBody>
            <a:bodyPr wrap="square" anchor="ctr">
              <a:noAutofit/>
            </a:bodyPr>
            <a:lstStyle/>
            <a:p>
              <a:endParaRPr lang="en-US" dirty="0"/>
            </a:p>
          </p:txBody>
        </p:sp>
        <p:sp>
          <p:nvSpPr>
            <p:cNvPr id="20" name="Text Box 23"/>
            <p:cNvSpPr txBox="1">
              <a:spLocks noChangeArrowheads="1"/>
            </p:cNvSpPr>
            <p:nvPr/>
          </p:nvSpPr>
          <p:spPr bwMode="auto">
            <a:xfrm>
              <a:off x="92595" y="5265"/>
              <a:ext cx="945208" cy="262981"/>
            </a:xfrm>
            <a:prstGeom prst="rect">
              <a:avLst/>
            </a:prstGeom>
            <a:noFill/>
            <a:ln w="9525" algn="ctr">
              <a:noFill/>
              <a:miter lim="800000"/>
              <a:headEnd/>
              <a:tailEnd/>
            </a:ln>
          </p:spPr>
          <p:txBody>
            <a:bodyPr wrap="square">
              <a:noAutofit/>
            </a:bodyPr>
            <a:lstStyle/>
            <a:p>
              <a:pPr marL="0" marR="0" algn="ctr" eaLnBrk="0" fontAlgn="base" hangingPunct="0">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02/15/2019</a:t>
              </a:r>
              <a:endParaRPr lang="en-US" sz="1200" dirty="0">
                <a:effectLst/>
                <a:latin typeface="Times New Roman" panose="02020603050405020304" pitchFamily="18" charset="0"/>
                <a:ea typeface="Times New Roman" panose="02020603050405020304" pitchFamily="18" charset="0"/>
              </a:endParaRPr>
            </a:p>
          </p:txBody>
        </p:sp>
        <p:sp>
          <p:nvSpPr>
            <p:cNvPr id="21" name="Line 29"/>
            <p:cNvSpPr>
              <a:spLocks noChangeShapeType="1"/>
            </p:cNvSpPr>
            <p:nvPr/>
          </p:nvSpPr>
          <p:spPr bwMode="auto">
            <a:xfrm flipH="1">
              <a:off x="541175" y="298289"/>
              <a:ext cx="1906" cy="632460"/>
            </a:xfrm>
            <a:prstGeom prst="line">
              <a:avLst/>
            </a:prstGeom>
            <a:noFill/>
            <a:ln w="9525">
              <a:solidFill>
                <a:schemeClr val="tx1"/>
              </a:solidFill>
              <a:round/>
              <a:headEnd/>
              <a:tailEnd/>
            </a:ln>
          </p:spPr>
          <p:txBody>
            <a:bodyPr wrap="square" anchor="ctr">
              <a:noAutofit/>
            </a:bodyPr>
            <a:lstStyle/>
            <a:p>
              <a:endParaRPr lang="en-US" dirty="0"/>
            </a:p>
          </p:txBody>
        </p:sp>
        <p:sp>
          <p:nvSpPr>
            <p:cNvPr id="22" name="Text Box 20"/>
            <p:cNvSpPr txBox="1">
              <a:spLocks noChangeArrowheads="1"/>
            </p:cNvSpPr>
            <p:nvPr/>
          </p:nvSpPr>
          <p:spPr bwMode="auto">
            <a:xfrm>
              <a:off x="0" y="988560"/>
              <a:ext cx="1101595" cy="730207"/>
            </a:xfrm>
            <a:prstGeom prst="rect">
              <a:avLst/>
            </a:prstGeom>
            <a:noFill/>
            <a:ln w="9525" algn="ctr">
              <a:solidFill>
                <a:srgbClr val="FF3300"/>
              </a:solidFill>
              <a:miter lim="800000"/>
              <a:headEnd/>
              <a:tailEnd/>
            </a:ln>
          </p:spPr>
          <p:txBody>
            <a:bodyPr anchor="ctr"/>
            <a:lstStyle/>
            <a:p>
              <a:pPr marL="0" marR="0" algn="ctr" eaLnBrk="0" fontAlgn="base" hangingPunct="0">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FY 2019 Appropriation Enacted</a:t>
              </a:r>
              <a:endParaRPr lang="en-US" sz="1200" dirty="0">
                <a:effectLst/>
                <a:latin typeface="Times New Roman" panose="02020603050405020304" pitchFamily="18" charset="0"/>
                <a:ea typeface="Times New Roman" panose="02020603050405020304" pitchFamily="18" charset="0"/>
              </a:endParaRPr>
            </a:p>
          </p:txBody>
        </p:sp>
        <p:sp>
          <p:nvSpPr>
            <p:cNvPr id="23" name="Text Box 20"/>
            <p:cNvSpPr txBox="1">
              <a:spLocks noChangeArrowheads="1"/>
            </p:cNvSpPr>
            <p:nvPr/>
          </p:nvSpPr>
          <p:spPr bwMode="auto">
            <a:xfrm>
              <a:off x="1002706" y="481168"/>
              <a:ext cx="776284" cy="293984"/>
            </a:xfrm>
            <a:prstGeom prst="rect">
              <a:avLst/>
            </a:prstGeom>
            <a:noFill/>
            <a:ln w="9525" algn="ctr">
              <a:solidFill>
                <a:srgbClr val="FF3300"/>
              </a:solidFill>
              <a:miter lim="800000"/>
              <a:headEnd/>
              <a:tailEnd/>
            </a:ln>
          </p:spPr>
          <p:txBody>
            <a:bodyPr anchor="ctr"/>
            <a:lstStyle/>
            <a:p>
              <a:pPr marL="0" marR="0" algn="ctr" eaLnBrk="0" fontAlgn="base" hangingPunct="0">
                <a:spcBef>
                  <a:spcPts val="0"/>
                </a:spcBef>
                <a:spcAft>
                  <a:spcPts val="0"/>
                </a:spcAft>
              </a:pPr>
              <a:r>
                <a:rPr lang="en-US"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57</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Days</a:t>
              </a:r>
              <a:endParaRPr lang="en-US" sz="1200" dirty="0">
                <a:effectLst/>
                <a:latin typeface="Times New Roman" panose="02020603050405020304" pitchFamily="18" charset="0"/>
                <a:ea typeface="Times New Roman" panose="02020603050405020304" pitchFamily="18" charset="0"/>
              </a:endParaRPr>
            </a:p>
          </p:txBody>
        </p:sp>
        <p:sp>
          <p:nvSpPr>
            <p:cNvPr id="25" name="Text Box 20"/>
            <p:cNvSpPr txBox="1">
              <a:spLocks noChangeArrowheads="1"/>
            </p:cNvSpPr>
            <p:nvPr/>
          </p:nvSpPr>
          <p:spPr bwMode="auto">
            <a:xfrm>
              <a:off x="4230204" y="481168"/>
              <a:ext cx="1099283" cy="293984"/>
            </a:xfrm>
            <a:prstGeom prst="rect">
              <a:avLst/>
            </a:prstGeom>
            <a:noFill/>
            <a:ln w="9525" algn="ctr">
              <a:solidFill>
                <a:srgbClr val="FF3300"/>
              </a:solidFill>
              <a:miter lim="800000"/>
              <a:headEnd/>
              <a:tailEnd/>
            </a:ln>
          </p:spPr>
          <p:txBody>
            <a:bodyPr anchor="ctr"/>
            <a:lstStyle/>
            <a:p>
              <a:pPr marL="0" marR="0" algn="ctr" eaLnBrk="0" fontAlgn="base" hangingPunct="0">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 Days</a:t>
              </a:r>
              <a:endParaRPr lang="en-US" sz="1200" dirty="0">
                <a:effectLst/>
                <a:latin typeface="Times New Roman" panose="02020603050405020304" pitchFamily="18" charset="0"/>
                <a:ea typeface="Times New Roman" panose="02020603050405020304" pitchFamily="18" charset="0"/>
              </a:endParaRPr>
            </a:p>
          </p:txBody>
        </p:sp>
        <p:sp>
          <p:nvSpPr>
            <p:cNvPr id="27" name="Text Box 20"/>
            <p:cNvSpPr txBox="1">
              <a:spLocks noChangeArrowheads="1"/>
            </p:cNvSpPr>
            <p:nvPr/>
          </p:nvSpPr>
          <p:spPr bwMode="auto">
            <a:xfrm>
              <a:off x="2524100" y="481168"/>
              <a:ext cx="1099283" cy="293984"/>
            </a:xfrm>
            <a:prstGeom prst="rect">
              <a:avLst/>
            </a:prstGeom>
            <a:noFill/>
            <a:ln w="9525" algn="ctr">
              <a:solidFill>
                <a:srgbClr val="FF3300"/>
              </a:solidFill>
              <a:miter lim="800000"/>
              <a:headEnd/>
              <a:tailEnd/>
            </a:ln>
          </p:spPr>
          <p:txBody>
            <a:bodyPr anchor="ctr"/>
            <a:lstStyle/>
            <a:p>
              <a:pPr marL="0" marR="0" algn="ctr" eaLnBrk="0" fontAlgn="base" hangingPunct="0">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 Days</a:t>
              </a:r>
              <a:endParaRPr lang="en-US" sz="1200" dirty="0">
                <a:effectLst/>
                <a:latin typeface="Times New Roman" panose="02020603050405020304" pitchFamily="18" charset="0"/>
                <a:ea typeface="Times New Roman" panose="02020603050405020304" pitchFamily="18" charset="0"/>
              </a:endParaRPr>
            </a:p>
          </p:txBody>
        </p:sp>
      </p:grpSp>
      <p:sp>
        <p:nvSpPr>
          <p:cNvPr id="2" name="Down Arrow 1"/>
          <p:cNvSpPr/>
          <p:nvPr/>
        </p:nvSpPr>
        <p:spPr>
          <a:xfrm>
            <a:off x="4876800" y="1762880"/>
            <a:ext cx="533400" cy="746621"/>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968158" y="5154111"/>
            <a:ext cx="7086600" cy="646331"/>
          </a:xfrm>
          <a:prstGeom prst="rect">
            <a:avLst/>
          </a:prstGeom>
          <a:noFill/>
        </p:spPr>
        <p:txBody>
          <a:bodyPr wrap="square" rtlCol="0">
            <a:spAutoFit/>
          </a:bodyPr>
          <a:lstStyle/>
          <a:p>
            <a:pPr algn="ctr"/>
            <a:r>
              <a:rPr lang="en-US" dirty="0">
                <a:solidFill>
                  <a:srgbClr val="003366"/>
                </a:solidFill>
              </a:rPr>
              <a:t>*Note: NOFO release and award announcement timelines are Congressionally mandated. </a:t>
            </a:r>
          </a:p>
        </p:txBody>
      </p:sp>
    </p:spTree>
    <p:extLst>
      <p:ext uri="{BB962C8B-B14F-4D97-AF65-F5344CB8AC3E}">
        <p14:creationId xmlns:p14="http://schemas.microsoft.com/office/powerpoint/2010/main" val="1528446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14857-F596-459F-9BFB-88B2C52A55DD}"/>
              </a:ext>
            </a:extLst>
          </p:cNvPr>
          <p:cNvSpPr>
            <a:spLocks noGrp="1"/>
          </p:cNvSpPr>
          <p:nvPr>
            <p:ph type="title"/>
          </p:nvPr>
        </p:nvSpPr>
        <p:spPr/>
        <p:txBody>
          <a:bodyPr/>
          <a:lstStyle/>
          <a:p>
            <a:r>
              <a:rPr lang="en-US" dirty="0"/>
              <a:t>IBSGP Associated Initiatives</a:t>
            </a:r>
          </a:p>
        </p:txBody>
      </p:sp>
      <p:sp>
        <p:nvSpPr>
          <p:cNvPr id="3" name="Content Placeholder 2">
            <a:extLst>
              <a:ext uri="{FF2B5EF4-FFF2-40B4-BE49-F238E27FC236}">
                <a16:creationId xmlns:a16="http://schemas.microsoft.com/office/drawing/2014/main" id="{0DDD907B-8C22-4D4B-9B03-1B2B6949669F}"/>
              </a:ext>
            </a:extLst>
          </p:cNvPr>
          <p:cNvSpPr>
            <a:spLocks noGrp="1"/>
          </p:cNvSpPr>
          <p:nvPr>
            <p:ph idx="1"/>
          </p:nvPr>
        </p:nvSpPr>
        <p:spPr/>
        <p:txBody>
          <a:bodyPr/>
          <a:lstStyle/>
          <a:p>
            <a:r>
              <a:rPr lang="en-US" dirty="0"/>
              <a:t>Enhancing stakeholder engagement</a:t>
            </a:r>
          </a:p>
          <a:p>
            <a:pPr lvl="1"/>
            <a:r>
              <a:rPr lang="en-US" dirty="0"/>
              <a:t>FEMA and ABA co-hosted a pre-award IBSGP industry call on April 18, 2019</a:t>
            </a:r>
          </a:p>
          <a:p>
            <a:pPr lvl="1"/>
            <a:r>
              <a:rPr lang="en-US" dirty="0"/>
              <a:t>ABA hosted a FEMA site visit to the Union Station bus deck on April 24, 2019</a:t>
            </a:r>
          </a:p>
          <a:p>
            <a:pPr lvl="1"/>
            <a:r>
              <a:rPr lang="en-US" dirty="0"/>
              <a:t>Active participation in industry events like the BISC Summer Meeting</a:t>
            </a:r>
          </a:p>
          <a:p>
            <a:r>
              <a:rPr lang="en-US" dirty="0"/>
              <a:t>Providing targeted grants management technical assistance</a:t>
            </a:r>
          </a:p>
          <a:p>
            <a:pPr lvl="1"/>
            <a:r>
              <a:rPr lang="en-US" b="1" i="1" dirty="0"/>
              <a:t>FEMA and ABA will co-host a half day session on post-award grants </a:t>
            </a:r>
            <a:r>
              <a:rPr lang="en-US" b="1" i="1"/>
              <a:t>management on August 20, 2019 </a:t>
            </a:r>
            <a:endParaRPr lang="en-US" b="1" i="1" dirty="0"/>
          </a:p>
          <a:p>
            <a:r>
              <a:rPr lang="en-US" dirty="0"/>
              <a:t>Developing a risk assessment tool and associated planning templates</a:t>
            </a:r>
          </a:p>
          <a:p>
            <a:pPr lvl="1">
              <a:spcBef>
                <a:spcPct val="0"/>
              </a:spcBef>
              <a:spcAft>
                <a:spcPts val="400"/>
              </a:spcAft>
            </a:pPr>
            <a:r>
              <a:rPr lang="en-US" dirty="0">
                <a:latin typeface="Arial" panose="020B0604020202020204" pitchFamily="34" charset="0"/>
                <a:cs typeface="Arial" panose="020B0604020202020204" pitchFamily="34" charset="0"/>
              </a:rPr>
              <a:t>Industry is asking for this and it also helps address an enduring challenge for FEMA… measuring the impact of programs like the IBSGP</a:t>
            </a:r>
          </a:p>
          <a:p>
            <a:pPr lvl="2">
              <a:spcBef>
                <a:spcPct val="0"/>
              </a:spcBef>
              <a:spcAft>
                <a:spcPts val="400"/>
              </a:spcAft>
            </a:pPr>
            <a:r>
              <a:rPr lang="en-US" dirty="0">
                <a:latin typeface="Arial" panose="020B0604020202020204" pitchFamily="34" charset="0"/>
                <a:cs typeface="Arial" panose="020B0604020202020204" pitchFamily="34" charset="0"/>
              </a:rPr>
              <a:t>How do you measure something that hasn’t happened?</a:t>
            </a:r>
          </a:p>
          <a:p>
            <a:pPr lvl="2">
              <a:spcBef>
                <a:spcPct val="0"/>
              </a:spcBef>
              <a:spcAft>
                <a:spcPts val="400"/>
              </a:spcAft>
            </a:pPr>
            <a:r>
              <a:rPr lang="en-US" dirty="0">
                <a:latin typeface="Arial" panose="020B0604020202020204" pitchFamily="34" charset="0"/>
                <a:cs typeface="Arial" panose="020B0604020202020204" pitchFamily="34" charset="0"/>
              </a:rPr>
              <a:t>How are we reducing risk to the nation’s transportation systems?</a:t>
            </a:r>
            <a:endParaRPr lang="en-US" dirty="0"/>
          </a:p>
        </p:txBody>
      </p:sp>
      <p:sp>
        <p:nvSpPr>
          <p:cNvPr id="4" name="Slide Number Placeholder 3">
            <a:extLst>
              <a:ext uri="{FF2B5EF4-FFF2-40B4-BE49-F238E27FC236}">
                <a16:creationId xmlns:a16="http://schemas.microsoft.com/office/drawing/2014/main" id="{49AE6D36-83BA-4F73-87AD-53DFD919EE90}"/>
              </a:ext>
            </a:extLst>
          </p:cNvPr>
          <p:cNvSpPr>
            <a:spLocks noGrp="1"/>
          </p:cNvSpPr>
          <p:nvPr>
            <p:ph type="sldNum" sz="quarter" idx="10"/>
          </p:nvPr>
        </p:nvSpPr>
        <p:spPr/>
        <p:txBody>
          <a:bodyPr/>
          <a:lstStyle/>
          <a:p>
            <a:pPr>
              <a:defRPr/>
            </a:pPr>
            <a:fld id="{989DC4E2-1C21-4621-969A-FE5083391CC9}" type="slidenum">
              <a:rPr lang="en-US" smtClean="0"/>
              <a:pPr>
                <a:defRPr/>
              </a:pPr>
              <a:t>9</a:t>
            </a:fld>
            <a:endParaRPr lang="en-US" dirty="0"/>
          </a:p>
        </p:txBody>
      </p:sp>
    </p:spTree>
    <p:extLst>
      <p:ext uri="{BB962C8B-B14F-4D97-AF65-F5344CB8AC3E}">
        <p14:creationId xmlns:p14="http://schemas.microsoft.com/office/powerpoint/2010/main" val="13375082"/>
      </p:ext>
    </p:extLst>
  </p:cSld>
  <p:clrMapOvr>
    <a:masterClrMapping/>
  </p:clrMapOvr>
</p:sld>
</file>

<file path=ppt/theme/theme1.xml><?xml version="1.0" encoding="utf-8"?>
<a:theme xmlns:a="http://schemas.openxmlformats.org/drawingml/2006/main" name="1_DHS_Template_Whi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1_DHS_Template_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HS_Template_Whi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1_DHS_Template_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HS_Template_Whi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1_DHS_Template_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HS_Template_Whi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1_DHS_Template_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DHS_Template_Whi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1_DHS_Template_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DHS_Template_Whi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1_DHS_Template_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DHS_Template_Whi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1_DHS_Template_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9770</TotalTime>
  <Words>791</Words>
  <Application>Microsoft Office PowerPoint</Application>
  <PresentationFormat>On-screen Show (4:3)</PresentationFormat>
  <Paragraphs>127</Paragraphs>
  <Slides>12</Slides>
  <Notes>3</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12</vt:i4>
      </vt:variant>
    </vt:vector>
  </HeadingPairs>
  <TitlesOfParts>
    <vt:vector size="27" baseType="lpstr">
      <vt:lpstr>Arial</vt:lpstr>
      <vt:lpstr>Arial (Headings)</vt:lpstr>
      <vt:lpstr>Calibri</vt:lpstr>
      <vt:lpstr>Times</vt:lpstr>
      <vt:lpstr>Times New Roman</vt:lpstr>
      <vt:lpstr>Wingdings</vt:lpstr>
      <vt:lpstr>1_DHS_Template_White</vt:lpstr>
      <vt:lpstr>2_DHS_Template_White</vt:lpstr>
      <vt:lpstr>4_DHS_Template_White</vt:lpstr>
      <vt:lpstr>8_DHS_Template_White</vt:lpstr>
      <vt:lpstr>10_DHS_Template_White</vt:lpstr>
      <vt:lpstr>1_Default Design</vt:lpstr>
      <vt:lpstr>2_Default Design</vt:lpstr>
      <vt:lpstr>11_DHS_Template_White</vt:lpstr>
      <vt:lpstr>12_DHS_Template_White</vt:lpstr>
      <vt:lpstr>The Intercity Bus Security Grant Program &amp; Associated Initiatives  2019 BISC Summer Meeting</vt:lpstr>
      <vt:lpstr>Brief FEMA Overview: Our Mission</vt:lpstr>
      <vt:lpstr>Our History</vt:lpstr>
      <vt:lpstr>Our Organization</vt:lpstr>
      <vt:lpstr>Transportation Infrastructure Security Branch</vt:lpstr>
      <vt:lpstr>IBSGP Historical Overview </vt:lpstr>
      <vt:lpstr>PowerPoint Presentation</vt:lpstr>
      <vt:lpstr>FY 2019 IBSGP Timeline</vt:lpstr>
      <vt:lpstr>IBSGP Associated Initiatives</vt:lpstr>
      <vt:lpstr>IBSGP Associated Initiatives (cont.)</vt:lpstr>
      <vt:lpstr>OTRB-RAM Current Status and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 Security Grant Program (PSGP)</dc:title>
  <dc:creator>ES</dc:creator>
  <cp:lastModifiedBy>Thomas, Kerry</cp:lastModifiedBy>
  <cp:revision>243</cp:revision>
  <dcterms:created xsi:type="dcterms:W3CDTF">2014-03-05T14:10:37Z</dcterms:created>
  <dcterms:modified xsi:type="dcterms:W3CDTF">2019-06-25T14:20:11Z</dcterms:modified>
</cp:coreProperties>
</file>