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28"/>
  </p:notesMasterIdLst>
  <p:sldIdLst>
    <p:sldId id="256" r:id="rId6"/>
    <p:sldId id="257" r:id="rId7"/>
    <p:sldId id="260" r:id="rId8"/>
    <p:sldId id="307" r:id="rId9"/>
    <p:sldId id="265" r:id="rId10"/>
    <p:sldId id="266" r:id="rId11"/>
    <p:sldId id="267" r:id="rId12"/>
    <p:sldId id="272" r:id="rId13"/>
    <p:sldId id="273" r:id="rId14"/>
    <p:sldId id="308" r:id="rId15"/>
    <p:sldId id="284" r:id="rId16"/>
    <p:sldId id="277" r:id="rId17"/>
    <p:sldId id="285" r:id="rId18"/>
    <p:sldId id="279" r:id="rId19"/>
    <p:sldId id="292" r:id="rId20"/>
    <p:sldId id="293" r:id="rId21"/>
    <p:sldId id="274" r:id="rId22"/>
    <p:sldId id="305" r:id="rId23"/>
    <p:sldId id="295" r:id="rId24"/>
    <p:sldId id="296" r:id="rId25"/>
    <p:sldId id="288" r:id="rId26"/>
    <p:sldId id="289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9" autoAdjust="0"/>
    <p:restoredTop sz="94721"/>
  </p:normalViewPr>
  <p:slideViewPr>
    <p:cSldViewPr snapToGrid="0" snapToObjects="1">
      <p:cViewPr varScale="1">
        <p:scale>
          <a:sx n="66" d="100"/>
          <a:sy n="66" d="100"/>
        </p:scale>
        <p:origin x="1214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7E037-F363-4A8A-9C70-F86F4374FAD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2759F10-0B31-4F95-A65F-DDC45313CB56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B9691DB-49DB-4DAB-816D-AD9EDA53D967}" type="parTrans" cxnId="{69CF2B20-CD48-40E1-8261-9059CFB00000}">
      <dgm:prSet/>
      <dgm:spPr/>
      <dgm:t>
        <a:bodyPr/>
        <a:lstStyle/>
        <a:p>
          <a:endParaRPr lang="en-US"/>
        </a:p>
      </dgm:t>
    </dgm:pt>
    <dgm:pt modelId="{0C2BE870-E601-4C8E-B195-54D8B05500FF}" type="sibTrans" cxnId="{69CF2B20-CD48-40E1-8261-9059CFB00000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5F721127-494D-48E8-ABC0-07EDBBDE4FC9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752F1BB1-3DB0-4EC3-9582-82DDF4156FCB}" type="parTrans" cxnId="{31813AD1-F401-4789-A2FC-43E730DE21D4}">
      <dgm:prSet/>
      <dgm:spPr/>
      <dgm:t>
        <a:bodyPr/>
        <a:lstStyle/>
        <a:p>
          <a:endParaRPr lang="en-US"/>
        </a:p>
      </dgm:t>
    </dgm:pt>
    <dgm:pt modelId="{BDB81A0D-3757-465C-8B9A-F0F6F5A700CE}" type="sibTrans" cxnId="{31813AD1-F401-4789-A2FC-43E730DE21D4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C13C4C1-BCD0-45DC-AF90-154C487F3608}">
      <dgm:prSet phldrT="[Text]"/>
      <dgm:spPr/>
      <dgm:t>
        <a:bodyPr/>
        <a:lstStyle/>
        <a:p>
          <a:endParaRPr lang="en-US"/>
        </a:p>
      </dgm:t>
    </dgm:pt>
    <dgm:pt modelId="{E72333E5-083F-4B38-8CC0-1F5E477D2DFB}" type="parTrans" cxnId="{D0DD097A-0B41-408A-B790-64E0C89B34E0}">
      <dgm:prSet/>
      <dgm:spPr/>
      <dgm:t>
        <a:bodyPr/>
        <a:lstStyle/>
        <a:p>
          <a:endParaRPr lang="en-US"/>
        </a:p>
      </dgm:t>
    </dgm:pt>
    <dgm:pt modelId="{3CD432BF-812C-4C73-8260-D98D67A4F375}" type="sibTrans" cxnId="{D0DD097A-0B41-408A-B790-64E0C89B34E0}">
      <dgm:prSet/>
      <dgm:spPr/>
      <dgm:t>
        <a:bodyPr/>
        <a:lstStyle/>
        <a:p>
          <a:endParaRPr lang="en-US"/>
        </a:p>
      </dgm:t>
    </dgm:pt>
    <dgm:pt modelId="{67BEB0B5-EEF4-475D-ACDB-33E07AF9D296}">
      <dgm:prSet phldrT="[Text]" custT="1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600" dirty="0"/>
            <a:t> </a:t>
          </a:r>
        </a:p>
      </dgm:t>
    </dgm:pt>
    <dgm:pt modelId="{39113989-4DA8-4393-8100-5A498237F33B}" type="parTrans" cxnId="{6979FDDA-C56D-48A9-AD0C-D445F4F94A32}">
      <dgm:prSet/>
      <dgm:spPr/>
      <dgm:t>
        <a:bodyPr/>
        <a:lstStyle/>
        <a:p>
          <a:endParaRPr lang="en-US"/>
        </a:p>
      </dgm:t>
    </dgm:pt>
    <dgm:pt modelId="{D9887A71-356E-434A-BE57-8C3B581864B4}" type="sibTrans" cxnId="{6979FDDA-C56D-48A9-AD0C-D445F4F94A32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74AD70B-5892-4105-807F-BD073E3EE06B}" type="pres">
      <dgm:prSet presAssocID="{FDC7E037-F363-4A8A-9C70-F86F4374FA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10EB21-FFE8-4FB8-9FDD-055B205D7700}" type="pres">
      <dgm:prSet presAssocID="{22759F10-0B31-4F95-A65F-DDC45313CB56}" presName="gear1" presStyleLbl="node1" presStyleIdx="0" presStyleCnt="3" custLinFactNeighborX="-2754" custLinFactNeighborY="0">
        <dgm:presLayoutVars>
          <dgm:chMax val="1"/>
          <dgm:bulletEnabled val="1"/>
        </dgm:presLayoutVars>
      </dgm:prSet>
      <dgm:spPr/>
    </dgm:pt>
    <dgm:pt modelId="{E556FE0C-D9BC-4E1F-8BED-920DF5359F6D}" type="pres">
      <dgm:prSet presAssocID="{22759F10-0B31-4F95-A65F-DDC45313CB56}" presName="gear1srcNode" presStyleLbl="node1" presStyleIdx="0" presStyleCnt="3"/>
      <dgm:spPr/>
    </dgm:pt>
    <dgm:pt modelId="{256E7D08-AE57-45B4-97A0-CE5CFE339F22}" type="pres">
      <dgm:prSet presAssocID="{22759F10-0B31-4F95-A65F-DDC45313CB56}" presName="gear1dstNode" presStyleLbl="node1" presStyleIdx="0" presStyleCnt="3"/>
      <dgm:spPr/>
    </dgm:pt>
    <dgm:pt modelId="{73FBA500-8EEC-402F-993F-6A3D9F4A302E}" type="pres">
      <dgm:prSet presAssocID="{5F721127-494D-48E8-ABC0-07EDBBDE4FC9}" presName="gear2" presStyleLbl="node1" presStyleIdx="1" presStyleCnt="3">
        <dgm:presLayoutVars>
          <dgm:chMax val="1"/>
          <dgm:bulletEnabled val="1"/>
        </dgm:presLayoutVars>
      </dgm:prSet>
      <dgm:spPr/>
    </dgm:pt>
    <dgm:pt modelId="{A9EC9C66-8E8B-455E-907B-7B791B7BEAED}" type="pres">
      <dgm:prSet presAssocID="{5F721127-494D-48E8-ABC0-07EDBBDE4FC9}" presName="gear2srcNode" presStyleLbl="node1" presStyleIdx="1" presStyleCnt="3"/>
      <dgm:spPr/>
    </dgm:pt>
    <dgm:pt modelId="{21BFB7D1-B08C-4718-8136-1DDD97E9126A}" type="pres">
      <dgm:prSet presAssocID="{5F721127-494D-48E8-ABC0-07EDBBDE4FC9}" presName="gear2dstNode" presStyleLbl="node1" presStyleIdx="1" presStyleCnt="3"/>
      <dgm:spPr/>
    </dgm:pt>
    <dgm:pt modelId="{172D24DE-7338-41F1-80DE-2727A761BF53}" type="pres">
      <dgm:prSet presAssocID="{67BEB0B5-EEF4-475D-ACDB-33E07AF9D296}" presName="gear3" presStyleLbl="node1" presStyleIdx="2" presStyleCnt="3"/>
      <dgm:spPr/>
    </dgm:pt>
    <dgm:pt modelId="{025E6085-6305-458E-AE5F-BF93C4FB7768}" type="pres">
      <dgm:prSet presAssocID="{67BEB0B5-EEF4-475D-ACDB-33E07AF9D29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649188-621D-4423-8A9C-1FA36067226B}" type="pres">
      <dgm:prSet presAssocID="{67BEB0B5-EEF4-475D-ACDB-33E07AF9D296}" presName="gear3srcNode" presStyleLbl="node1" presStyleIdx="2" presStyleCnt="3"/>
      <dgm:spPr/>
    </dgm:pt>
    <dgm:pt modelId="{B2D65848-5C0A-4AD4-A435-567A6FEFBA8D}" type="pres">
      <dgm:prSet presAssocID="{67BEB0B5-EEF4-475D-ACDB-33E07AF9D296}" presName="gear3dstNode" presStyleLbl="node1" presStyleIdx="2" presStyleCnt="3"/>
      <dgm:spPr/>
    </dgm:pt>
    <dgm:pt modelId="{6E0177E0-81C2-436F-8687-19CC5287B91D}" type="pres">
      <dgm:prSet presAssocID="{0C2BE870-E601-4C8E-B195-54D8B05500FF}" presName="connector1" presStyleLbl="sibTrans2D1" presStyleIdx="0" presStyleCnt="3"/>
      <dgm:spPr/>
    </dgm:pt>
    <dgm:pt modelId="{A4BB8AAE-3715-4BE1-A00A-23FCD76C0C36}" type="pres">
      <dgm:prSet presAssocID="{BDB81A0D-3757-465C-8B9A-F0F6F5A700CE}" presName="connector2" presStyleLbl="sibTrans2D1" presStyleIdx="1" presStyleCnt="3"/>
      <dgm:spPr/>
    </dgm:pt>
    <dgm:pt modelId="{897E7790-217D-4BC3-97DC-5286D023AE1C}" type="pres">
      <dgm:prSet presAssocID="{D9887A71-356E-434A-BE57-8C3B581864B4}" presName="connector3" presStyleLbl="sibTrans2D1" presStyleIdx="2" presStyleCnt="3"/>
      <dgm:spPr/>
    </dgm:pt>
  </dgm:ptLst>
  <dgm:cxnLst>
    <dgm:cxn modelId="{15F0C207-B4EB-CE42-BEB0-5BE421C016E3}" type="presOf" srcId="{FDC7E037-F363-4A8A-9C70-F86F4374FAD6}" destId="{E74AD70B-5892-4105-807F-BD073E3EE06B}" srcOrd="0" destOrd="0" presId="urn:microsoft.com/office/officeart/2005/8/layout/gear1"/>
    <dgm:cxn modelId="{11AEA614-1A97-294F-AE11-18B82AAC5CA7}" type="presOf" srcId="{67BEB0B5-EEF4-475D-ACDB-33E07AF9D296}" destId="{18649188-621D-4423-8A9C-1FA36067226B}" srcOrd="2" destOrd="0" presId="urn:microsoft.com/office/officeart/2005/8/layout/gear1"/>
    <dgm:cxn modelId="{859D4718-0296-2D4D-9507-E072C12AB667}" type="presOf" srcId="{22759F10-0B31-4F95-A65F-DDC45313CB56}" destId="{256E7D08-AE57-45B4-97A0-CE5CFE339F22}" srcOrd="2" destOrd="0" presId="urn:microsoft.com/office/officeart/2005/8/layout/gear1"/>
    <dgm:cxn modelId="{69CF2B20-CD48-40E1-8261-9059CFB00000}" srcId="{FDC7E037-F363-4A8A-9C70-F86F4374FAD6}" destId="{22759F10-0B31-4F95-A65F-DDC45313CB56}" srcOrd="0" destOrd="0" parTransId="{3B9691DB-49DB-4DAB-816D-AD9EDA53D967}" sibTransId="{0C2BE870-E601-4C8E-B195-54D8B05500FF}"/>
    <dgm:cxn modelId="{646E063E-A2EC-D345-88CB-07C2F298745F}" type="presOf" srcId="{67BEB0B5-EEF4-475D-ACDB-33E07AF9D296}" destId="{B2D65848-5C0A-4AD4-A435-567A6FEFBA8D}" srcOrd="3" destOrd="0" presId="urn:microsoft.com/office/officeart/2005/8/layout/gear1"/>
    <dgm:cxn modelId="{6550FF5E-2593-F84F-837F-3BFDCD04797F}" type="presOf" srcId="{67BEB0B5-EEF4-475D-ACDB-33E07AF9D296}" destId="{172D24DE-7338-41F1-80DE-2727A761BF53}" srcOrd="0" destOrd="0" presId="urn:microsoft.com/office/officeart/2005/8/layout/gear1"/>
    <dgm:cxn modelId="{A015BA67-9D7F-6746-A85C-7F960602EE3C}" type="presOf" srcId="{5F721127-494D-48E8-ABC0-07EDBBDE4FC9}" destId="{73FBA500-8EEC-402F-993F-6A3D9F4A302E}" srcOrd="0" destOrd="0" presId="urn:microsoft.com/office/officeart/2005/8/layout/gear1"/>
    <dgm:cxn modelId="{9601FD73-4D38-6148-AA3A-FA939D358935}" type="presOf" srcId="{5F721127-494D-48E8-ABC0-07EDBBDE4FC9}" destId="{A9EC9C66-8E8B-455E-907B-7B791B7BEAED}" srcOrd="1" destOrd="0" presId="urn:microsoft.com/office/officeart/2005/8/layout/gear1"/>
    <dgm:cxn modelId="{D0DD097A-0B41-408A-B790-64E0C89B34E0}" srcId="{FDC7E037-F363-4A8A-9C70-F86F4374FAD6}" destId="{EC13C4C1-BCD0-45DC-AF90-154C487F3608}" srcOrd="3" destOrd="0" parTransId="{E72333E5-083F-4B38-8CC0-1F5E477D2DFB}" sibTransId="{3CD432BF-812C-4C73-8260-D98D67A4F375}"/>
    <dgm:cxn modelId="{75EEA782-F253-4B40-96C0-201DE8CACC44}" type="presOf" srcId="{22759F10-0B31-4F95-A65F-DDC45313CB56}" destId="{E556FE0C-D9BC-4E1F-8BED-920DF5359F6D}" srcOrd="1" destOrd="0" presId="urn:microsoft.com/office/officeart/2005/8/layout/gear1"/>
    <dgm:cxn modelId="{59691798-D0BD-0D4B-8795-FCF598DB3450}" type="presOf" srcId="{5F721127-494D-48E8-ABC0-07EDBBDE4FC9}" destId="{21BFB7D1-B08C-4718-8136-1DDD97E9126A}" srcOrd="2" destOrd="0" presId="urn:microsoft.com/office/officeart/2005/8/layout/gear1"/>
    <dgm:cxn modelId="{D581ACB5-1EED-BD47-8582-E5EE1E4E281F}" type="presOf" srcId="{22759F10-0B31-4F95-A65F-DDC45313CB56}" destId="{6F10EB21-FFE8-4FB8-9FDD-055B205D7700}" srcOrd="0" destOrd="0" presId="urn:microsoft.com/office/officeart/2005/8/layout/gear1"/>
    <dgm:cxn modelId="{D2F6A9B8-3FFC-A747-9BAD-94330048E8D2}" type="presOf" srcId="{D9887A71-356E-434A-BE57-8C3B581864B4}" destId="{897E7790-217D-4BC3-97DC-5286D023AE1C}" srcOrd="0" destOrd="0" presId="urn:microsoft.com/office/officeart/2005/8/layout/gear1"/>
    <dgm:cxn modelId="{8814E9BB-8544-E141-A361-4602C0DA35F4}" type="presOf" srcId="{67BEB0B5-EEF4-475D-ACDB-33E07AF9D296}" destId="{025E6085-6305-458E-AE5F-BF93C4FB7768}" srcOrd="1" destOrd="0" presId="urn:microsoft.com/office/officeart/2005/8/layout/gear1"/>
    <dgm:cxn modelId="{31813AD1-F401-4789-A2FC-43E730DE21D4}" srcId="{FDC7E037-F363-4A8A-9C70-F86F4374FAD6}" destId="{5F721127-494D-48E8-ABC0-07EDBBDE4FC9}" srcOrd="1" destOrd="0" parTransId="{752F1BB1-3DB0-4EC3-9582-82DDF4156FCB}" sibTransId="{BDB81A0D-3757-465C-8B9A-F0F6F5A700CE}"/>
    <dgm:cxn modelId="{BF352CD2-FDF3-1848-87B8-7EFB2622DDAB}" type="presOf" srcId="{0C2BE870-E601-4C8E-B195-54D8B05500FF}" destId="{6E0177E0-81C2-436F-8687-19CC5287B91D}" srcOrd="0" destOrd="0" presId="urn:microsoft.com/office/officeart/2005/8/layout/gear1"/>
    <dgm:cxn modelId="{6979FDDA-C56D-48A9-AD0C-D445F4F94A32}" srcId="{FDC7E037-F363-4A8A-9C70-F86F4374FAD6}" destId="{67BEB0B5-EEF4-475D-ACDB-33E07AF9D296}" srcOrd="2" destOrd="0" parTransId="{39113989-4DA8-4393-8100-5A498237F33B}" sibTransId="{D9887A71-356E-434A-BE57-8C3B581864B4}"/>
    <dgm:cxn modelId="{5FD3E1F3-4C50-F44F-BF47-79C07E58ABB0}" type="presOf" srcId="{BDB81A0D-3757-465C-8B9A-F0F6F5A700CE}" destId="{A4BB8AAE-3715-4BE1-A00A-23FCD76C0C36}" srcOrd="0" destOrd="0" presId="urn:microsoft.com/office/officeart/2005/8/layout/gear1"/>
    <dgm:cxn modelId="{4B73E515-9D51-134D-96D0-4BB8311D6E6C}" type="presParOf" srcId="{E74AD70B-5892-4105-807F-BD073E3EE06B}" destId="{6F10EB21-FFE8-4FB8-9FDD-055B205D7700}" srcOrd="0" destOrd="0" presId="urn:microsoft.com/office/officeart/2005/8/layout/gear1"/>
    <dgm:cxn modelId="{D3A1FAE2-F9BB-A548-A1CA-C3B95D4B709A}" type="presParOf" srcId="{E74AD70B-5892-4105-807F-BD073E3EE06B}" destId="{E556FE0C-D9BC-4E1F-8BED-920DF5359F6D}" srcOrd="1" destOrd="0" presId="urn:microsoft.com/office/officeart/2005/8/layout/gear1"/>
    <dgm:cxn modelId="{1FC61897-1FD5-6D49-9BE1-3BA700704345}" type="presParOf" srcId="{E74AD70B-5892-4105-807F-BD073E3EE06B}" destId="{256E7D08-AE57-45B4-97A0-CE5CFE339F22}" srcOrd="2" destOrd="0" presId="urn:microsoft.com/office/officeart/2005/8/layout/gear1"/>
    <dgm:cxn modelId="{433BADB1-C3CA-D649-BBCB-90E4C0B81AC1}" type="presParOf" srcId="{E74AD70B-5892-4105-807F-BD073E3EE06B}" destId="{73FBA500-8EEC-402F-993F-6A3D9F4A302E}" srcOrd="3" destOrd="0" presId="urn:microsoft.com/office/officeart/2005/8/layout/gear1"/>
    <dgm:cxn modelId="{031B6030-7E51-014A-A993-FB8FD6C1AEC1}" type="presParOf" srcId="{E74AD70B-5892-4105-807F-BD073E3EE06B}" destId="{A9EC9C66-8E8B-455E-907B-7B791B7BEAED}" srcOrd="4" destOrd="0" presId="urn:microsoft.com/office/officeart/2005/8/layout/gear1"/>
    <dgm:cxn modelId="{B390246C-3BAC-0741-BAD4-DA8666BFFC19}" type="presParOf" srcId="{E74AD70B-5892-4105-807F-BD073E3EE06B}" destId="{21BFB7D1-B08C-4718-8136-1DDD97E9126A}" srcOrd="5" destOrd="0" presId="urn:microsoft.com/office/officeart/2005/8/layout/gear1"/>
    <dgm:cxn modelId="{0610F7E3-3D45-B04E-BADE-69EDA6BD1673}" type="presParOf" srcId="{E74AD70B-5892-4105-807F-BD073E3EE06B}" destId="{172D24DE-7338-41F1-80DE-2727A761BF53}" srcOrd="6" destOrd="0" presId="urn:microsoft.com/office/officeart/2005/8/layout/gear1"/>
    <dgm:cxn modelId="{1F43167C-E2CD-954E-93D5-1219CF183468}" type="presParOf" srcId="{E74AD70B-5892-4105-807F-BD073E3EE06B}" destId="{025E6085-6305-458E-AE5F-BF93C4FB7768}" srcOrd="7" destOrd="0" presId="urn:microsoft.com/office/officeart/2005/8/layout/gear1"/>
    <dgm:cxn modelId="{C0B9BBE5-106D-0F48-904D-C5680AB1E709}" type="presParOf" srcId="{E74AD70B-5892-4105-807F-BD073E3EE06B}" destId="{18649188-621D-4423-8A9C-1FA36067226B}" srcOrd="8" destOrd="0" presId="urn:microsoft.com/office/officeart/2005/8/layout/gear1"/>
    <dgm:cxn modelId="{48D2DD16-DD7A-1341-A886-F39F5E06D5F3}" type="presParOf" srcId="{E74AD70B-5892-4105-807F-BD073E3EE06B}" destId="{B2D65848-5C0A-4AD4-A435-567A6FEFBA8D}" srcOrd="9" destOrd="0" presId="urn:microsoft.com/office/officeart/2005/8/layout/gear1"/>
    <dgm:cxn modelId="{97DDA722-0BD3-7B40-AF71-AE6147CB252A}" type="presParOf" srcId="{E74AD70B-5892-4105-807F-BD073E3EE06B}" destId="{6E0177E0-81C2-436F-8687-19CC5287B91D}" srcOrd="10" destOrd="0" presId="urn:microsoft.com/office/officeart/2005/8/layout/gear1"/>
    <dgm:cxn modelId="{89B17F44-01E8-7C43-9E9B-C65FF6300D9A}" type="presParOf" srcId="{E74AD70B-5892-4105-807F-BD073E3EE06B}" destId="{A4BB8AAE-3715-4BE1-A00A-23FCD76C0C36}" srcOrd="11" destOrd="0" presId="urn:microsoft.com/office/officeart/2005/8/layout/gear1"/>
    <dgm:cxn modelId="{BDCEE0C6-3AA6-8E49-9D91-B77AE0170271}" type="presParOf" srcId="{E74AD70B-5892-4105-807F-BD073E3EE06B}" destId="{897E7790-217D-4BC3-97DC-5286D023AE1C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7E037-F363-4A8A-9C70-F86F4374FAD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2759F10-0B31-4F95-A65F-DDC45313CB56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B9691DB-49DB-4DAB-816D-AD9EDA53D967}" type="parTrans" cxnId="{69CF2B20-CD48-40E1-8261-9059CFB00000}">
      <dgm:prSet/>
      <dgm:spPr/>
      <dgm:t>
        <a:bodyPr/>
        <a:lstStyle/>
        <a:p>
          <a:endParaRPr lang="en-US"/>
        </a:p>
      </dgm:t>
    </dgm:pt>
    <dgm:pt modelId="{0C2BE870-E601-4C8E-B195-54D8B05500FF}" type="sibTrans" cxnId="{69CF2B20-CD48-40E1-8261-9059CFB00000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5F721127-494D-48E8-ABC0-07EDBBDE4FC9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752F1BB1-3DB0-4EC3-9582-82DDF4156FCB}" type="parTrans" cxnId="{31813AD1-F401-4789-A2FC-43E730DE21D4}">
      <dgm:prSet/>
      <dgm:spPr/>
      <dgm:t>
        <a:bodyPr/>
        <a:lstStyle/>
        <a:p>
          <a:endParaRPr lang="en-US"/>
        </a:p>
      </dgm:t>
    </dgm:pt>
    <dgm:pt modelId="{BDB81A0D-3757-465C-8B9A-F0F6F5A700CE}" type="sibTrans" cxnId="{31813AD1-F401-4789-A2FC-43E730DE21D4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C13C4C1-BCD0-45DC-AF90-154C487F3608}">
      <dgm:prSet phldrT="[Text]"/>
      <dgm:spPr/>
      <dgm:t>
        <a:bodyPr/>
        <a:lstStyle/>
        <a:p>
          <a:endParaRPr lang="en-US"/>
        </a:p>
      </dgm:t>
    </dgm:pt>
    <dgm:pt modelId="{E72333E5-083F-4B38-8CC0-1F5E477D2DFB}" type="parTrans" cxnId="{D0DD097A-0B41-408A-B790-64E0C89B34E0}">
      <dgm:prSet/>
      <dgm:spPr/>
      <dgm:t>
        <a:bodyPr/>
        <a:lstStyle/>
        <a:p>
          <a:endParaRPr lang="en-US"/>
        </a:p>
      </dgm:t>
    </dgm:pt>
    <dgm:pt modelId="{3CD432BF-812C-4C73-8260-D98D67A4F375}" type="sibTrans" cxnId="{D0DD097A-0B41-408A-B790-64E0C89B34E0}">
      <dgm:prSet/>
      <dgm:spPr/>
      <dgm:t>
        <a:bodyPr/>
        <a:lstStyle/>
        <a:p>
          <a:endParaRPr lang="en-US"/>
        </a:p>
      </dgm:t>
    </dgm:pt>
    <dgm:pt modelId="{67BEB0B5-EEF4-475D-ACDB-33E07AF9D296}">
      <dgm:prSet phldrT="[Text]" custT="1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600" dirty="0"/>
            <a:t> </a:t>
          </a:r>
        </a:p>
      </dgm:t>
    </dgm:pt>
    <dgm:pt modelId="{39113989-4DA8-4393-8100-5A498237F33B}" type="parTrans" cxnId="{6979FDDA-C56D-48A9-AD0C-D445F4F94A32}">
      <dgm:prSet/>
      <dgm:spPr/>
      <dgm:t>
        <a:bodyPr/>
        <a:lstStyle/>
        <a:p>
          <a:endParaRPr lang="en-US"/>
        </a:p>
      </dgm:t>
    </dgm:pt>
    <dgm:pt modelId="{D9887A71-356E-434A-BE57-8C3B581864B4}" type="sibTrans" cxnId="{6979FDDA-C56D-48A9-AD0C-D445F4F94A32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74AD70B-5892-4105-807F-BD073E3EE06B}" type="pres">
      <dgm:prSet presAssocID="{FDC7E037-F363-4A8A-9C70-F86F4374FA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10EB21-FFE8-4FB8-9FDD-055B205D7700}" type="pres">
      <dgm:prSet presAssocID="{22759F10-0B31-4F95-A65F-DDC45313CB56}" presName="gear1" presStyleLbl="node1" presStyleIdx="0" presStyleCnt="3" custLinFactNeighborX="-2754" custLinFactNeighborY="0">
        <dgm:presLayoutVars>
          <dgm:chMax val="1"/>
          <dgm:bulletEnabled val="1"/>
        </dgm:presLayoutVars>
      </dgm:prSet>
      <dgm:spPr/>
    </dgm:pt>
    <dgm:pt modelId="{E556FE0C-D9BC-4E1F-8BED-920DF5359F6D}" type="pres">
      <dgm:prSet presAssocID="{22759F10-0B31-4F95-A65F-DDC45313CB56}" presName="gear1srcNode" presStyleLbl="node1" presStyleIdx="0" presStyleCnt="3"/>
      <dgm:spPr/>
    </dgm:pt>
    <dgm:pt modelId="{256E7D08-AE57-45B4-97A0-CE5CFE339F22}" type="pres">
      <dgm:prSet presAssocID="{22759F10-0B31-4F95-A65F-DDC45313CB56}" presName="gear1dstNode" presStyleLbl="node1" presStyleIdx="0" presStyleCnt="3"/>
      <dgm:spPr/>
    </dgm:pt>
    <dgm:pt modelId="{73FBA500-8EEC-402F-993F-6A3D9F4A302E}" type="pres">
      <dgm:prSet presAssocID="{5F721127-494D-48E8-ABC0-07EDBBDE4FC9}" presName="gear2" presStyleLbl="node1" presStyleIdx="1" presStyleCnt="3">
        <dgm:presLayoutVars>
          <dgm:chMax val="1"/>
          <dgm:bulletEnabled val="1"/>
        </dgm:presLayoutVars>
      </dgm:prSet>
      <dgm:spPr/>
    </dgm:pt>
    <dgm:pt modelId="{A9EC9C66-8E8B-455E-907B-7B791B7BEAED}" type="pres">
      <dgm:prSet presAssocID="{5F721127-494D-48E8-ABC0-07EDBBDE4FC9}" presName="gear2srcNode" presStyleLbl="node1" presStyleIdx="1" presStyleCnt="3"/>
      <dgm:spPr/>
    </dgm:pt>
    <dgm:pt modelId="{21BFB7D1-B08C-4718-8136-1DDD97E9126A}" type="pres">
      <dgm:prSet presAssocID="{5F721127-494D-48E8-ABC0-07EDBBDE4FC9}" presName="gear2dstNode" presStyleLbl="node1" presStyleIdx="1" presStyleCnt="3"/>
      <dgm:spPr/>
    </dgm:pt>
    <dgm:pt modelId="{172D24DE-7338-41F1-80DE-2727A761BF53}" type="pres">
      <dgm:prSet presAssocID="{67BEB0B5-EEF4-475D-ACDB-33E07AF9D296}" presName="gear3" presStyleLbl="node1" presStyleIdx="2" presStyleCnt="3"/>
      <dgm:spPr/>
    </dgm:pt>
    <dgm:pt modelId="{025E6085-6305-458E-AE5F-BF93C4FB7768}" type="pres">
      <dgm:prSet presAssocID="{67BEB0B5-EEF4-475D-ACDB-33E07AF9D29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649188-621D-4423-8A9C-1FA36067226B}" type="pres">
      <dgm:prSet presAssocID="{67BEB0B5-EEF4-475D-ACDB-33E07AF9D296}" presName="gear3srcNode" presStyleLbl="node1" presStyleIdx="2" presStyleCnt="3"/>
      <dgm:spPr/>
    </dgm:pt>
    <dgm:pt modelId="{B2D65848-5C0A-4AD4-A435-567A6FEFBA8D}" type="pres">
      <dgm:prSet presAssocID="{67BEB0B5-EEF4-475D-ACDB-33E07AF9D296}" presName="gear3dstNode" presStyleLbl="node1" presStyleIdx="2" presStyleCnt="3"/>
      <dgm:spPr/>
    </dgm:pt>
    <dgm:pt modelId="{6E0177E0-81C2-436F-8687-19CC5287B91D}" type="pres">
      <dgm:prSet presAssocID="{0C2BE870-E601-4C8E-B195-54D8B05500FF}" presName="connector1" presStyleLbl="sibTrans2D1" presStyleIdx="0" presStyleCnt="3"/>
      <dgm:spPr/>
    </dgm:pt>
    <dgm:pt modelId="{A4BB8AAE-3715-4BE1-A00A-23FCD76C0C36}" type="pres">
      <dgm:prSet presAssocID="{BDB81A0D-3757-465C-8B9A-F0F6F5A700CE}" presName="connector2" presStyleLbl="sibTrans2D1" presStyleIdx="1" presStyleCnt="3"/>
      <dgm:spPr/>
    </dgm:pt>
    <dgm:pt modelId="{897E7790-217D-4BC3-97DC-5286D023AE1C}" type="pres">
      <dgm:prSet presAssocID="{D9887A71-356E-434A-BE57-8C3B581864B4}" presName="connector3" presStyleLbl="sibTrans2D1" presStyleIdx="2" presStyleCnt="3"/>
      <dgm:spPr/>
    </dgm:pt>
  </dgm:ptLst>
  <dgm:cxnLst>
    <dgm:cxn modelId="{41835100-2A53-084C-AA84-78056BDE69BE}" type="presOf" srcId="{67BEB0B5-EEF4-475D-ACDB-33E07AF9D296}" destId="{18649188-621D-4423-8A9C-1FA36067226B}" srcOrd="2" destOrd="0" presId="urn:microsoft.com/office/officeart/2005/8/layout/gear1"/>
    <dgm:cxn modelId="{68C6A30D-7BBC-0C48-BAC3-82D676C2D26E}" type="presOf" srcId="{FDC7E037-F363-4A8A-9C70-F86F4374FAD6}" destId="{E74AD70B-5892-4105-807F-BD073E3EE06B}" srcOrd="0" destOrd="0" presId="urn:microsoft.com/office/officeart/2005/8/layout/gear1"/>
    <dgm:cxn modelId="{55BB9017-AAA4-494A-ACDC-937917F1CE86}" type="presOf" srcId="{0C2BE870-E601-4C8E-B195-54D8B05500FF}" destId="{6E0177E0-81C2-436F-8687-19CC5287B91D}" srcOrd="0" destOrd="0" presId="urn:microsoft.com/office/officeart/2005/8/layout/gear1"/>
    <dgm:cxn modelId="{69CF2B20-CD48-40E1-8261-9059CFB00000}" srcId="{FDC7E037-F363-4A8A-9C70-F86F4374FAD6}" destId="{22759F10-0B31-4F95-A65F-DDC45313CB56}" srcOrd="0" destOrd="0" parTransId="{3B9691DB-49DB-4DAB-816D-AD9EDA53D967}" sibTransId="{0C2BE870-E601-4C8E-B195-54D8B05500FF}"/>
    <dgm:cxn modelId="{D143062A-F6C1-F24B-B747-73430EF1CF65}" type="presOf" srcId="{22759F10-0B31-4F95-A65F-DDC45313CB56}" destId="{6F10EB21-FFE8-4FB8-9FDD-055B205D7700}" srcOrd="0" destOrd="0" presId="urn:microsoft.com/office/officeart/2005/8/layout/gear1"/>
    <dgm:cxn modelId="{2AC92D35-2CDD-B44C-93AF-46A655F32DDF}" type="presOf" srcId="{D9887A71-356E-434A-BE57-8C3B581864B4}" destId="{897E7790-217D-4BC3-97DC-5286D023AE1C}" srcOrd="0" destOrd="0" presId="urn:microsoft.com/office/officeart/2005/8/layout/gear1"/>
    <dgm:cxn modelId="{1F21123C-B491-EB4B-80D2-8399D57E8394}" type="presOf" srcId="{5F721127-494D-48E8-ABC0-07EDBBDE4FC9}" destId="{73FBA500-8EEC-402F-993F-6A3D9F4A302E}" srcOrd="0" destOrd="0" presId="urn:microsoft.com/office/officeart/2005/8/layout/gear1"/>
    <dgm:cxn modelId="{937FFA42-5976-D444-A8FA-582A1440D44C}" type="presOf" srcId="{67BEB0B5-EEF4-475D-ACDB-33E07AF9D296}" destId="{172D24DE-7338-41F1-80DE-2727A761BF53}" srcOrd="0" destOrd="0" presId="urn:microsoft.com/office/officeart/2005/8/layout/gear1"/>
    <dgm:cxn modelId="{AB5E6B70-952E-B144-A6FC-1E196D44A241}" type="presOf" srcId="{BDB81A0D-3757-465C-8B9A-F0F6F5A700CE}" destId="{A4BB8AAE-3715-4BE1-A00A-23FCD76C0C36}" srcOrd="0" destOrd="0" presId="urn:microsoft.com/office/officeart/2005/8/layout/gear1"/>
    <dgm:cxn modelId="{D0DD097A-0B41-408A-B790-64E0C89B34E0}" srcId="{FDC7E037-F363-4A8A-9C70-F86F4374FAD6}" destId="{EC13C4C1-BCD0-45DC-AF90-154C487F3608}" srcOrd="3" destOrd="0" parTransId="{E72333E5-083F-4B38-8CC0-1F5E477D2DFB}" sibTransId="{3CD432BF-812C-4C73-8260-D98D67A4F375}"/>
    <dgm:cxn modelId="{E98FB283-2666-5A43-9BC1-00345B65CDA4}" type="presOf" srcId="{5F721127-494D-48E8-ABC0-07EDBBDE4FC9}" destId="{A9EC9C66-8E8B-455E-907B-7B791B7BEAED}" srcOrd="1" destOrd="0" presId="urn:microsoft.com/office/officeart/2005/8/layout/gear1"/>
    <dgm:cxn modelId="{C3F19BBB-6706-724E-8768-3BEAEA7FBCC1}" type="presOf" srcId="{67BEB0B5-EEF4-475D-ACDB-33E07AF9D296}" destId="{025E6085-6305-458E-AE5F-BF93C4FB7768}" srcOrd="1" destOrd="0" presId="urn:microsoft.com/office/officeart/2005/8/layout/gear1"/>
    <dgm:cxn modelId="{AA0458C4-162E-FA4F-BFD7-8F23BDC52C57}" type="presOf" srcId="{5F721127-494D-48E8-ABC0-07EDBBDE4FC9}" destId="{21BFB7D1-B08C-4718-8136-1DDD97E9126A}" srcOrd="2" destOrd="0" presId="urn:microsoft.com/office/officeart/2005/8/layout/gear1"/>
    <dgm:cxn modelId="{6B7E4FCD-A085-7E4F-ABAE-78B82F8DB61A}" type="presOf" srcId="{22759F10-0B31-4F95-A65F-DDC45313CB56}" destId="{E556FE0C-D9BC-4E1F-8BED-920DF5359F6D}" srcOrd="1" destOrd="0" presId="urn:microsoft.com/office/officeart/2005/8/layout/gear1"/>
    <dgm:cxn modelId="{31813AD1-F401-4789-A2FC-43E730DE21D4}" srcId="{FDC7E037-F363-4A8A-9C70-F86F4374FAD6}" destId="{5F721127-494D-48E8-ABC0-07EDBBDE4FC9}" srcOrd="1" destOrd="0" parTransId="{752F1BB1-3DB0-4EC3-9582-82DDF4156FCB}" sibTransId="{BDB81A0D-3757-465C-8B9A-F0F6F5A700CE}"/>
    <dgm:cxn modelId="{6979FDDA-C56D-48A9-AD0C-D445F4F94A32}" srcId="{FDC7E037-F363-4A8A-9C70-F86F4374FAD6}" destId="{67BEB0B5-EEF4-475D-ACDB-33E07AF9D296}" srcOrd="2" destOrd="0" parTransId="{39113989-4DA8-4393-8100-5A498237F33B}" sibTransId="{D9887A71-356E-434A-BE57-8C3B581864B4}"/>
    <dgm:cxn modelId="{3E214AE0-4094-814A-AF8C-B001AE7B8791}" type="presOf" srcId="{67BEB0B5-EEF4-475D-ACDB-33E07AF9D296}" destId="{B2D65848-5C0A-4AD4-A435-567A6FEFBA8D}" srcOrd="3" destOrd="0" presId="urn:microsoft.com/office/officeart/2005/8/layout/gear1"/>
    <dgm:cxn modelId="{9EAD37FB-7F42-7D40-9D44-70E017E7C806}" type="presOf" srcId="{22759F10-0B31-4F95-A65F-DDC45313CB56}" destId="{256E7D08-AE57-45B4-97A0-CE5CFE339F22}" srcOrd="2" destOrd="0" presId="urn:microsoft.com/office/officeart/2005/8/layout/gear1"/>
    <dgm:cxn modelId="{76A10B08-2549-3C42-9AA4-4E57194DC715}" type="presParOf" srcId="{E74AD70B-5892-4105-807F-BD073E3EE06B}" destId="{6F10EB21-FFE8-4FB8-9FDD-055B205D7700}" srcOrd="0" destOrd="0" presId="urn:microsoft.com/office/officeart/2005/8/layout/gear1"/>
    <dgm:cxn modelId="{F64428E7-E56B-CC4E-93EC-37A1D76DEF4E}" type="presParOf" srcId="{E74AD70B-5892-4105-807F-BD073E3EE06B}" destId="{E556FE0C-D9BC-4E1F-8BED-920DF5359F6D}" srcOrd="1" destOrd="0" presId="urn:microsoft.com/office/officeart/2005/8/layout/gear1"/>
    <dgm:cxn modelId="{F3996764-D320-DF4F-883D-867AF370412F}" type="presParOf" srcId="{E74AD70B-5892-4105-807F-BD073E3EE06B}" destId="{256E7D08-AE57-45B4-97A0-CE5CFE339F22}" srcOrd="2" destOrd="0" presId="urn:microsoft.com/office/officeart/2005/8/layout/gear1"/>
    <dgm:cxn modelId="{AE7D14B5-B816-7741-AAD1-C9EAFB92EC64}" type="presParOf" srcId="{E74AD70B-5892-4105-807F-BD073E3EE06B}" destId="{73FBA500-8EEC-402F-993F-6A3D9F4A302E}" srcOrd="3" destOrd="0" presId="urn:microsoft.com/office/officeart/2005/8/layout/gear1"/>
    <dgm:cxn modelId="{0E072C8A-1430-3F4A-9A65-8F15DE2D1301}" type="presParOf" srcId="{E74AD70B-5892-4105-807F-BD073E3EE06B}" destId="{A9EC9C66-8E8B-455E-907B-7B791B7BEAED}" srcOrd="4" destOrd="0" presId="urn:microsoft.com/office/officeart/2005/8/layout/gear1"/>
    <dgm:cxn modelId="{6DFAE18B-55DE-3442-BF8E-D95CE494C3FF}" type="presParOf" srcId="{E74AD70B-5892-4105-807F-BD073E3EE06B}" destId="{21BFB7D1-B08C-4718-8136-1DDD97E9126A}" srcOrd="5" destOrd="0" presId="urn:microsoft.com/office/officeart/2005/8/layout/gear1"/>
    <dgm:cxn modelId="{981C3038-C26B-D543-9C6D-56497C7AE1F4}" type="presParOf" srcId="{E74AD70B-5892-4105-807F-BD073E3EE06B}" destId="{172D24DE-7338-41F1-80DE-2727A761BF53}" srcOrd="6" destOrd="0" presId="urn:microsoft.com/office/officeart/2005/8/layout/gear1"/>
    <dgm:cxn modelId="{84F2A432-9110-7946-8ABE-78130E0C44EE}" type="presParOf" srcId="{E74AD70B-5892-4105-807F-BD073E3EE06B}" destId="{025E6085-6305-458E-AE5F-BF93C4FB7768}" srcOrd="7" destOrd="0" presId="urn:microsoft.com/office/officeart/2005/8/layout/gear1"/>
    <dgm:cxn modelId="{9958F561-7FE5-A049-AD79-B97B3BF94E2E}" type="presParOf" srcId="{E74AD70B-5892-4105-807F-BD073E3EE06B}" destId="{18649188-621D-4423-8A9C-1FA36067226B}" srcOrd="8" destOrd="0" presId="urn:microsoft.com/office/officeart/2005/8/layout/gear1"/>
    <dgm:cxn modelId="{4E5F5085-1FE2-EF47-94B8-243C5E406743}" type="presParOf" srcId="{E74AD70B-5892-4105-807F-BD073E3EE06B}" destId="{B2D65848-5C0A-4AD4-A435-567A6FEFBA8D}" srcOrd="9" destOrd="0" presId="urn:microsoft.com/office/officeart/2005/8/layout/gear1"/>
    <dgm:cxn modelId="{B38C9B13-0968-5445-8890-199097D70348}" type="presParOf" srcId="{E74AD70B-5892-4105-807F-BD073E3EE06B}" destId="{6E0177E0-81C2-436F-8687-19CC5287B91D}" srcOrd="10" destOrd="0" presId="urn:microsoft.com/office/officeart/2005/8/layout/gear1"/>
    <dgm:cxn modelId="{4E705A63-2CC0-2546-9833-786AFD6D4C50}" type="presParOf" srcId="{E74AD70B-5892-4105-807F-BD073E3EE06B}" destId="{A4BB8AAE-3715-4BE1-A00A-23FCD76C0C36}" srcOrd="11" destOrd="0" presId="urn:microsoft.com/office/officeart/2005/8/layout/gear1"/>
    <dgm:cxn modelId="{0EAC4951-CC4F-E747-9748-E378B6BCFB16}" type="presParOf" srcId="{E74AD70B-5892-4105-807F-BD073E3EE06B}" destId="{897E7790-217D-4BC3-97DC-5286D023AE1C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7E037-F363-4A8A-9C70-F86F4374FAD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2759F10-0B31-4F95-A65F-DDC45313CB56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B9691DB-49DB-4DAB-816D-AD9EDA53D967}" type="parTrans" cxnId="{69CF2B20-CD48-40E1-8261-9059CFB00000}">
      <dgm:prSet/>
      <dgm:spPr/>
      <dgm:t>
        <a:bodyPr/>
        <a:lstStyle/>
        <a:p>
          <a:endParaRPr lang="en-US"/>
        </a:p>
      </dgm:t>
    </dgm:pt>
    <dgm:pt modelId="{0C2BE870-E601-4C8E-B195-54D8B05500FF}" type="sibTrans" cxnId="{69CF2B20-CD48-40E1-8261-9059CFB00000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5F721127-494D-48E8-ABC0-07EDBBDE4FC9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752F1BB1-3DB0-4EC3-9582-82DDF4156FCB}" type="parTrans" cxnId="{31813AD1-F401-4789-A2FC-43E730DE21D4}">
      <dgm:prSet/>
      <dgm:spPr/>
      <dgm:t>
        <a:bodyPr/>
        <a:lstStyle/>
        <a:p>
          <a:endParaRPr lang="en-US"/>
        </a:p>
      </dgm:t>
    </dgm:pt>
    <dgm:pt modelId="{BDB81A0D-3757-465C-8B9A-F0F6F5A700CE}" type="sibTrans" cxnId="{31813AD1-F401-4789-A2FC-43E730DE21D4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C13C4C1-BCD0-45DC-AF90-154C487F3608}">
      <dgm:prSet phldrT="[Text]"/>
      <dgm:spPr/>
      <dgm:t>
        <a:bodyPr/>
        <a:lstStyle/>
        <a:p>
          <a:endParaRPr lang="en-US"/>
        </a:p>
      </dgm:t>
    </dgm:pt>
    <dgm:pt modelId="{E72333E5-083F-4B38-8CC0-1F5E477D2DFB}" type="parTrans" cxnId="{D0DD097A-0B41-408A-B790-64E0C89B34E0}">
      <dgm:prSet/>
      <dgm:spPr/>
      <dgm:t>
        <a:bodyPr/>
        <a:lstStyle/>
        <a:p>
          <a:endParaRPr lang="en-US"/>
        </a:p>
      </dgm:t>
    </dgm:pt>
    <dgm:pt modelId="{3CD432BF-812C-4C73-8260-D98D67A4F375}" type="sibTrans" cxnId="{D0DD097A-0B41-408A-B790-64E0C89B34E0}">
      <dgm:prSet/>
      <dgm:spPr/>
      <dgm:t>
        <a:bodyPr/>
        <a:lstStyle/>
        <a:p>
          <a:endParaRPr lang="en-US"/>
        </a:p>
      </dgm:t>
    </dgm:pt>
    <dgm:pt modelId="{67BEB0B5-EEF4-475D-ACDB-33E07AF9D296}">
      <dgm:prSet phldrT="[Text]" custT="1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600" dirty="0"/>
            <a:t> </a:t>
          </a:r>
        </a:p>
      </dgm:t>
    </dgm:pt>
    <dgm:pt modelId="{39113989-4DA8-4393-8100-5A498237F33B}" type="parTrans" cxnId="{6979FDDA-C56D-48A9-AD0C-D445F4F94A32}">
      <dgm:prSet/>
      <dgm:spPr/>
      <dgm:t>
        <a:bodyPr/>
        <a:lstStyle/>
        <a:p>
          <a:endParaRPr lang="en-US"/>
        </a:p>
      </dgm:t>
    </dgm:pt>
    <dgm:pt modelId="{D9887A71-356E-434A-BE57-8C3B581864B4}" type="sibTrans" cxnId="{6979FDDA-C56D-48A9-AD0C-D445F4F94A32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74AD70B-5892-4105-807F-BD073E3EE06B}" type="pres">
      <dgm:prSet presAssocID="{FDC7E037-F363-4A8A-9C70-F86F4374FA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10EB21-FFE8-4FB8-9FDD-055B205D7700}" type="pres">
      <dgm:prSet presAssocID="{22759F10-0B31-4F95-A65F-DDC45313CB56}" presName="gear1" presStyleLbl="node1" presStyleIdx="0" presStyleCnt="3" custLinFactNeighborX="-2754" custLinFactNeighborY="0">
        <dgm:presLayoutVars>
          <dgm:chMax val="1"/>
          <dgm:bulletEnabled val="1"/>
        </dgm:presLayoutVars>
      </dgm:prSet>
      <dgm:spPr/>
    </dgm:pt>
    <dgm:pt modelId="{E556FE0C-D9BC-4E1F-8BED-920DF5359F6D}" type="pres">
      <dgm:prSet presAssocID="{22759F10-0B31-4F95-A65F-DDC45313CB56}" presName="gear1srcNode" presStyleLbl="node1" presStyleIdx="0" presStyleCnt="3"/>
      <dgm:spPr/>
    </dgm:pt>
    <dgm:pt modelId="{256E7D08-AE57-45B4-97A0-CE5CFE339F22}" type="pres">
      <dgm:prSet presAssocID="{22759F10-0B31-4F95-A65F-DDC45313CB56}" presName="gear1dstNode" presStyleLbl="node1" presStyleIdx="0" presStyleCnt="3"/>
      <dgm:spPr/>
    </dgm:pt>
    <dgm:pt modelId="{73FBA500-8EEC-402F-993F-6A3D9F4A302E}" type="pres">
      <dgm:prSet presAssocID="{5F721127-494D-48E8-ABC0-07EDBBDE4FC9}" presName="gear2" presStyleLbl="node1" presStyleIdx="1" presStyleCnt="3">
        <dgm:presLayoutVars>
          <dgm:chMax val="1"/>
          <dgm:bulletEnabled val="1"/>
        </dgm:presLayoutVars>
      </dgm:prSet>
      <dgm:spPr/>
    </dgm:pt>
    <dgm:pt modelId="{A9EC9C66-8E8B-455E-907B-7B791B7BEAED}" type="pres">
      <dgm:prSet presAssocID="{5F721127-494D-48E8-ABC0-07EDBBDE4FC9}" presName="gear2srcNode" presStyleLbl="node1" presStyleIdx="1" presStyleCnt="3"/>
      <dgm:spPr/>
    </dgm:pt>
    <dgm:pt modelId="{21BFB7D1-B08C-4718-8136-1DDD97E9126A}" type="pres">
      <dgm:prSet presAssocID="{5F721127-494D-48E8-ABC0-07EDBBDE4FC9}" presName="gear2dstNode" presStyleLbl="node1" presStyleIdx="1" presStyleCnt="3"/>
      <dgm:spPr/>
    </dgm:pt>
    <dgm:pt modelId="{172D24DE-7338-41F1-80DE-2727A761BF53}" type="pres">
      <dgm:prSet presAssocID="{67BEB0B5-EEF4-475D-ACDB-33E07AF9D296}" presName="gear3" presStyleLbl="node1" presStyleIdx="2" presStyleCnt="3"/>
      <dgm:spPr/>
    </dgm:pt>
    <dgm:pt modelId="{025E6085-6305-458E-AE5F-BF93C4FB7768}" type="pres">
      <dgm:prSet presAssocID="{67BEB0B5-EEF4-475D-ACDB-33E07AF9D29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649188-621D-4423-8A9C-1FA36067226B}" type="pres">
      <dgm:prSet presAssocID="{67BEB0B5-EEF4-475D-ACDB-33E07AF9D296}" presName="gear3srcNode" presStyleLbl="node1" presStyleIdx="2" presStyleCnt="3"/>
      <dgm:spPr/>
    </dgm:pt>
    <dgm:pt modelId="{B2D65848-5C0A-4AD4-A435-567A6FEFBA8D}" type="pres">
      <dgm:prSet presAssocID="{67BEB0B5-EEF4-475D-ACDB-33E07AF9D296}" presName="gear3dstNode" presStyleLbl="node1" presStyleIdx="2" presStyleCnt="3"/>
      <dgm:spPr/>
    </dgm:pt>
    <dgm:pt modelId="{6E0177E0-81C2-436F-8687-19CC5287B91D}" type="pres">
      <dgm:prSet presAssocID="{0C2BE870-E601-4C8E-B195-54D8B05500FF}" presName="connector1" presStyleLbl="sibTrans2D1" presStyleIdx="0" presStyleCnt="3"/>
      <dgm:spPr/>
    </dgm:pt>
    <dgm:pt modelId="{A4BB8AAE-3715-4BE1-A00A-23FCD76C0C36}" type="pres">
      <dgm:prSet presAssocID="{BDB81A0D-3757-465C-8B9A-F0F6F5A700CE}" presName="connector2" presStyleLbl="sibTrans2D1" presStyleIdx="1" presStyleCnt="3"/>
      <dgm:spPr/>
    </dgm:pt>
    <dgm:pt modelId="{897E7790-217D-4BC3-97DC-5286D023AE1C}" type="pres">
      <dgm:prSet presAssocID="{D9887A71-356E-434A-BE57-8C3B581864B4}" presName="connector3" presStyleLbl="sibTrans2D1" presStyleIdx="2" presStyleCnt="3"/>
      <dgm:spPr/>
    </dgm:pt>
  </dgm:ptLst>
  <dgm:cxnLst>
    <dgm:cxn modelId="{19AD6710-F13C-6E4E-BD07-8A9FBEFEA2BF}" type="presOf" srcId="{22759F10-0B31-4F95-A65F-DDC45313CB56}" destId="{256E7D08-AE57-45B4-97A0-CE5CFE339F22}" srcOrd="2" destOrd="0" presId="urn:microsoft.com/office/officeart/2005/8/layout/gear1"/>
    <dgm:cxn modelId="{1BF7BB15-BC6D-CF4C-A88E-68CF75EFCDDB}" type="presOf" srcId="{22759F10-0B31-4F95-A65F-DDC45313CB56}" destId="{6F10EB21-FFE8-4FB8-9FDD-055B205D7700}" srcOrd="0" destOrd="0" presId="urn:microsoft.com/office/officeart/2005/8/layout/gear1"/>
    <dgm:cxn modelId="{69CF2B20-CD48-40E1-8261-9059CFB00000}" srcId="{FDC7E037-F363-4A8A-9C70-F86F4374FAD6}" destId="{22759F10-0B31-4F95-A65F-DDC45313CB56}" srcOrd="0" destOrd="0" parTransId="{3B9691DB-49DB-4DAB-816D-AD9EDA53D967}" sibTransId="{0C2BE870-E601-4C8E-B195-54D8B05500FF}"/>
    <dgm:cxn modelId="{B31D0126-7186-DD4D-BADF-30BF8C3F3A79}" type="presOf" srcId="{67BEB0B5-EEF4-475D-ACDB-33E07AF9D296}" destId="{025E6085-6305-458E-AE5F-BF93C4FB7768}" srcOrd="1" destOrd="0" presId="urn:microsoft.com/office/officeart/2005/8/layout/gear1"/>
    <dgm:cxn modelId="{69902B3B-3007-944D-86FF-4D25DC3DA263}" type="presOf" srcId="{FDC7E037-F363-4A8A-9C70-F86F4374FAD6}" destId="{E74AD70B-5892-4105-807F-BD073E3EE06B}" srcOrd="0" destOrd="0" presId="urn:microsoft.com/office/officeart/2005/8/layout/gear1"/>
    <dgm:cxn modelId="{C6166060-3DE0-C94C-9355-0103E0D880C9}" type="presOf" srcId="{5F721127-494D-48E8-ABC0-07EDBBDE4FC9}" destId="{21BFB7D1-B08C-4718-8136-1DDD97E9126A}" srcOrd="2" destOrd="0" presId="urn:microsoft.com/office/officeart/2005/8/layout/gear1"/>
    <dgm:cxn modelId="{F0AC4064-8B2D-A640-8482-704230DF4D68}" type="presOf" srcId="{22759F10-0B31-4F95-A65F-DDC45313CB56}" destId="{E556FE0C-D9BC-4E1F-8BED-920DF5359F6D}" srcOrd="1" destOrd="0" presId="urn:microsoft.com/office/officeart/2005/8/layout/gear1"/>
    <dgm:cxn modelId="{9DA3384B-E8C5-8243-92E6-9BE3E15EA7DB}" type="presOf" srcId="{D9887A71-356E-434A-BE57-8C3B581864B4}" destId="{897E7790-217D-4BC3-97DC-5286D023AE1C}" srcOrd="0" destOrd="0" presId="urn:microsoft.com/office/officeart/2005/8/layout/gear1"/>
    <dgm:cxn modelId="{7FB96D4C-8BC8-D44F-B64F-580271EE63F9}" type="presOf" srcId="{5F721127-494D-48E8-ABC0-07EDBBDE4FC9}" destId="{73FBA500-8EEC-402F-993F-6A3D9F4A302E}" srcOrd="0" destOrd="0" presId="urn:microsoft.com/office/officeart/2005/8/layout/gear1"/>
    <dgm:cxn modelId="{2F497778-5A4C-E04D-AE1B-F21E3FE0F108}" type="presOf" srcId="{67BEB0B5-EEF4-475D-ACDB-33E07AF9D296}" destId="{B2D65848-5C0A-4AD4-A435-567A6FEFBA8D}" srcOrd="3" destOrd="0" presId="urn:microsoft.com/office/officeart/2005/8/layout/gear1"/>
    <dgm:cxn modelId="{D0DD097A-0B41-408A-B790-64E0C89B34E0}" srcId="{FDC7E037-F363-4A8A-9C70-F86F4374FAD6}" destId="{EC13C4C1-BCD0-45DC-AF90-154C487F3608}" srcOrd="3" destOrd="0" parTransId="{E72333E5-083F-4B38-8CC0-1F5E477D2DFB}" sibTransId="{3CD432BF-812C-4C73-8260-D98D67A4F375}"/>
    <dgm:cxn modelId="{95D4757D-37D0-FA4F-9F22-0DA3B9512586}" type="presOf" srcId="{67BEB0B5-EEF4-475D-ACDB-33E07AF9D296}" destId="{18649188-621D-4423-8A9C-1FA36067226B}" srcOrd="2" destOrd="0" presId="urn:microsoft.com/office/officeart/2005/8/layout/gear1"/>
    <dgm:cxn modelId="{651F00B6-90D9-9B47-9FF4-ACC1CD93DF52}" type="presOf" srcId="{BDB81A0D-3757-465C-8B9A-F0F6F5A700CE}" destId="{A4BB8AAE-3715-4BE1-A00A-23FCD76C0C36}" srcOrd="0" destOrd="0" presId="urn:microsoft.com/office/officeart/2005/8/layout/gear1"/>
    <dgm:cxn modelId="{1C8A89C1-C5CD-3F41-AF69-0F1D93DB89D4}" type="presOf" srcId="{67BEB0B5-EEF4-475D-ACDB-33E07AF9D296}" destId="{172D24DE-7338-41F1-80DE-2727A761BF53}" srcOrd="0" destOrd="0" presId="urn:microsoft.com/office/officeart/2005/8/layout/gear1"/>
    <dgm:cxn modelId="{DBA159D0-50C8-BD45-95BE-012BC1347BAE}" type="presOf" srcId="{0C2BE870-E601-4C8E-B195-54D8B05500FF}" destId="{6E0177E0-81C2-436F-8687-19CC5287B91D}" srcOrd="0" destOrd="0" presId="urn:microsoft.com/office/officeart/2005/8/layout/gear1"/>
    <dgm:cxn modelId="{31813AD1-F401-4789-A2FC-43E730DE21D4}" srcId="{FDC7E037-F363-4A8A-9C70-F86F4374FAD6}" destId="{5F721127-494D-48E8-ABC0-07EDBBDE4FC9}" srcOrd="1" destOrd="0" parTransId="{752F1BB1-3DB0-4EC3-9582-82DDF4156FCB}" sibTransId="{BDB81A0D-3757-465C-8B9A-F0F6F5A700CE}"/>
    <dgm:cxn modelId="{6979FDDA-C56D-48A9-AD0C-D445F4F94A32}" srcId="{FDC7E037-F363-4A8A-9C70-F86F4374FAD6}" destId="{67BEB0B5-EEF4-475D-ACDB-33E07AF9D296}" srcOrd="2" destOrd="0" parTransId="{39113989-4DA8-4393-8100-5A498237F33B}" sibTransId="{D9887A71-356E-434A-BE57-8C3B581864B4}"/>
    <dgm:cxn modelId="{9EA0E0DE-77E1-C44A-88BE-8B79FE727122}" type="presOf" srcId="{5F721127-494D-48E8-ABC0-07EDBBDE4FC9}" destId="{A9EC9C66-8E8B-455E-907B-7B791B7BEAED}" srcOrd="1" destOrd="0" presId="urn:microsoft.com/office/officeart/2005/8/layout/gear1"/>
    <dgm:cxn modelId="{00A7DC8E-2A35-824C-BCE2-22E9518A983A}" type="presParOf" srcId="{E74AD70B-5892-4105-807F-BD073E3EE06B}" destId="{6F10EB21-FFE8-4FB8-9FDD-055B205D7700}" srcOrd="0" destOrd="0" presId="urn:microsoft.com/office/officeart/2005/8/layout/gear1"/>
    <dgm:cxn modelId="{6911E1B6-9B3B-8841-8901-556B0BA15173}" type="presParOf" srcId="{E74AD70B-5892-4105-807F-BD073E3EE06B}" destId="{E556FE0C-D9BC-4E1F-8BED-920DF5359F6D}" srcOrd="1" destOrd="0" presId="urn:microsoft.com/office/officeart/2005/8/layout/gear1"/>
    <dgm:cxn modelId="{0A36D53C-73B8-884D-AED5-28D12539FCA1}" type="presParOf" srcId="{E74AD70B-5892-4105-807F-BD073E3EE06B}" destId="{256E7D08-AE57-45B4-97A0-CE5CFE339F22}" srcOrd="2" destOrd="0" presId="urn:microsoft.com/office/officeart/2005/8/layout/gear1"/>
    <dgm:cxn modelId="{69A3E98F-97C7-9B4C-BA97-60107D5734E8}" type="presParOf" srcId="{E74AD70B-5892-4105-807F-BD073E3EE06B}" destId="{73FBA500-8EEC-402F-993F-6A3D9F4A302E}" srcOrd="3" destOrd="0" presId="urn:microsoft.com/office/officeart/2005/8/layout/gear1"/>
    <dgm:cxn modelId="{04181F7F-F614-EC4F-AC22-6305165C4CDD}" type="presParOf" srcId="{E74AD70B-5892-4105-807F-BD073E3EE06B}" destId="{A9EC9C66-8E8B-455E-907B-7B791B7BEAED}" srcOrd="4" destOrd="0" presId="urn:microsoft.com/office/officeart/2005/8/layout/gear1"/>
    <dgm:cxn modelId="{3E6B36C5-91CD-B24B-94A9-78C045D66BE8}" type="presParOf" srcId="{E74AD70B-5892-4105-807F-BD073E3EE06B}" destId="{21BFB7D1-B08C-4718-8136-1DDD97E9126A}" srcOrd="5" destOrd="0" presId="urn:microsoft.com/office/officeart/2005/8/layout/gear1"/>
    <dgm:cxn modelId="{874F5C08-C20E-BA4D-A00F-4F41411840E0}" type="presParOf" srcId="{E74AD70B-5892-4105-807F-BD073E3EE06B}" destId="{172D24DE-7338-41F1-80DE-2727A761BF53}" srcOrd="6" destOrd="0" presId="urn:microsoft.com/office/officeart/2005/8/layout/gear1"/>
    <dgm:cxn modelId="{734D724E-E520-A940-85D0-7FFA9D528ECF}" type="presParOf" srcId="{E74AD70B-5892-4105-807F-BD073E3EE06B}" destId="{025E6085-6305-458E-AE5F-BF93C4FB7768}" srcOrd="7" destOrd="0" presId="urn:microsoft.com/office/officeart/2005/8/layout/gear1"/>
    <dgm:cxn modelId="{6EBFBB62-DA8B-3042-83E1-3DB4D779E137}" type="presParOf" srcId="{E74AD70B-5892-4105-807F-BD073E3EE06B}" destId="{18649188-621D-4423-8A9C-1FA36067226B}" srcOrd="8" destOrd="0" presId="urn:microsoft.com/office/officeart/2005/8/layout/gear1"/>
    <dgm:cxn modelId="{2AA94A7E-0C7A-4347-B394-A05ECA75C486}" type="presParOf" srcId="{E74AD70B-5892-4105-807F-BD073E3EE06B}" destId="{B2D65848-5C0A-4AD4-A435-567A6FEFBA8D}" srcOrd="9" destOrd="0" presId="urn:microsoft.com/office/officeart/2005/8/layout/gear1"/>
    <dgm:cxn modelId="{81F4A0FB-5D19-2243-87F5-20FD5B7205EF}" type="presParOf" srcId="{E74AD70B-5892-4105-807F-BD073E3EE06B}" destId="{6E0177E0-81C2-436F-8687-19CC5287B91D}" srcOrd="10" destOrd="0" presId="urn:microsoft.com/office/officeart/2005/8/layout/gear1"/>
    <dgm:cxn modelId="{14910423-5CBD-824A-918A-F8D94C5202D5}" type="presParOf" srcId="{E74AD70B-5892-4105-807F-BD073E3EE06B}" destId="{A4BB8AAE-3715-4BE1-A00A-23FCD76C0C36}" srcOrd="11" destOrd="0" presId="urn:microsoft.com/office/officeart/2005/8/layout/gear1"/>
    <dgm:cxn modelId="{76ED5525-B634-3948-A4B2-0974F5B10FD4}" type="presParOf" srcId="{E74AD70B-5892-4105-807F-BD073E3EE06B}" destId="{897E7790-217D-4BC3-97DC-5286D023AE1C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7E037-F363-4A8A-9C70-F86F4374FAD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2759F10-0B31-4F95-A65F-DDC45313CB56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B9691DB-49DB-4DAB-816D-AD9EDA53D967}" type="parTrans" cxnId="{69CF2B20-CD48-40E1-8261-9059CFB00000}">
      <dgm:prSet/>
      <dgm:spPr/>
      <dgm:t>
        <a:bodyPr/>
        <a:lstStyle/>
        <a:p>
          <a:endParaRPr lang="en-US"/>
        </a:p>
      </dgm:t>
    </dgm:pt>
    <dgm:pt modelId="{0C2BE870-E601-4C8E-B195-54D8B05500FF}" type="sibTrans" cxnId="{69CF2B20-CD48-40E1-8261-9059CFB00000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5F721127-494D-48E8-ABC0-07EDBBDE4FC9}">
      <dgm:prSet phldrT="[Text]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752F1BB1-3DB0-4EC3-9582-82DDF4156FCB}" type="parTrans" cxnId="{31813AD1-F401-4789-A2FC-43E730DE21D4}">
      <dgm:prSet/>
      <dgm:spPr/>
      <dgm:t>
        <a:bodyPr/>
        <a:lstStyle/>
        <a:p>
          <a:endParaRPr lang="en-US"/>
        </a:p>
      </dgm:t>
    </dgm:pt>
    <dgm:pt modelId="{BDB81A0D-3757-465C-8B9A-F0F6F5A700CE}" type="sibTrans" cxnId="{31813AD1-F401-4789-A2FC-43E730DE21D4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C13C4C1-BCD0-45DC-AF90-154C487F3608}">
      <dgm:prSet phldrT="[Text]"/>
      <dgm:spPr/>
      <dgm:t>
        <a:bodyPr/>
        <a:lstStyle/>
        <a:p>
          <a:endParaRPr lang="en-US"/>
        </a:p>
      </dgm:t>
    </dgm:pt>
    <dgm:pt modelId="{E72333E5-083F-4B38-8CC0-1F5E477D2DFB}" type="parTrans" cxnId="{D0DD097A-0B41-408A-B790-64E0C89B34E0}">
      <dgm:prSet/>
      <dgm:spPr/>
      <dgm:t>
        <a:bodyPr/>
        <a:lstStyle/>
        <a:p>
          <a:endParaRPr lang="en-US"/>
        </a:p>
      </dgm:t>
    </dgm:pt>
    <dgm:pt modelId="{3CD432BF-812C-4C73-8260-D98D67A4F375}" type="sibTrans" cxnId="{D0DD097A-0B41-408A-B790-64E0C89B34E0}">
      <dgm:prSet/>
      <dgm:spPr/>
      <dgm:t>
        <a:bodyPr/>
        <a:lstStyle/>
        <a:p>
          <a:endParaRPr lang="en-US"/>
        </a:p>
      </dgm:t>
    </dgm:pt>
    <dgm:pt modelId="{67BEB0B5-EEF4-475D-ACDB-33E07AF9D296}">
      <dgm:prSet phldrT="[Text]" custT="1"/>
      <dgm:spPr>
        <a:solidFill>
          <a:srgbClr val="A1A1A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600" dirty="0"/>
            <a:t> </a:t>
          </a:r>
        </a:p>
      </dgm:t>
    </dgm:pt>
    <dgm:pt modelId="{39113989-4DA8-4393-8100-5A498237F33B}" type="parTrans" cxnId="{6979FDDA-C56D-48A9-AD0C-D445F4F94A32}">
      <dgm:prSet/>
      <dgm:spPr/>
      <dgm:t>
        <a:bodyPr/>
        <a:lstStyle/>
        <a:p>
          <a:endParaRPr lang="en-US"/>
        </a:p>
      </dgm:t>
    </dgm:pt>
    <dgm:pt modelId="{D9887A71-356E-434A-BE57-8C3B581864B4}" type="sibTrans" cxnId="{6979FDDA-C56D-48A9-AD0C-D445F4F94A32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US"/>
        </a:p>
      </dgm:t>
    </dgm:pt>
    <dgm:pt modelId="{E74AD70B-5892-4105-807F-BD073E3EE06B}" type="pres">
      <dgm:prSet presAssocID="{FDC7E037-F363-4A8A-9C70-F86F4374FA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10EB21-FFE8-4FB8-9FDD-055B205D7700}" type="pres">
      <dgm:prSet presAssocID="{22759F10-0B31-4F95-A65F-DDC45313CB56}" presName="gear1" presStyleLbl="node1" presStyleIdx="0" presStyleCnt="3" custLinFactNeighborX="-2754" custLinFactNeighborY="0">
        <dgm:presLayoutVars>
          <dgm:chMax val="1"/>
          <dgm:bulletEnabled val="1"/>
        </dgm:presLayoutVars>
      </dgm:prSet>
      <dgm:spPr/>
    </dgm:pt>
    <dgm:pt modelId="{E556FE0C-D9BC-4E1F-8BED-920DF5359F6D}" type="pres">
      <dgm:prSet presAssocID="{22759F10-0B31-4F95-A65F-DDC45313CB56}" presName="gear1srcNode" presStyleLbl="node1" presStyleIdx="0" presStyleCnt="3"/>
      <dgm:spPr/>
    </dgm:pt>
    <dgm:pt modelId="{256E7D08-AE57-45B4-97A0-CE5CFE339F22}" type="pres">
      <dgm:prSet presAssocID="{22759F10-0B31-4F95-A65F-DDC45313CB56}" presName="gear1dstNode" presStyleLbl="node1" presStyleIdx="0" presStyleCnt="3"/>
      <dgm:spPr/>
    </dgm:pt>
    <dgm:pt modelId="{73FBA500-8EEC-402F-993F-6A3D9F4A302E}" type="pres">
      <dgm:prSet presAssocID="{5F721127-494D-48E8-ABC0-07EDBBDE4FC9}" presName="gear2" presStyleLbl="node1" presStyleIdx="1" presStyleCnt="3">
        <dgm:presLayoutVars>
          <dgm:chMax val="1"/>
          <dgm:bulletEnabled val="1"/>
        </dgm:presLayoutVars>
      </dgm:prSet>
      <dgm:spPr/>
    </dgm:pt>
    <dgm:pt modelId="{A9EC9C66-8E8B-455E-907B-7B791B7BEAED}" type="pres">
      <dgm:prSet presAssocID="{5F721127-494D-48E8-ABC0-07EDBBDE4FC9}" presName="gear2srcNode" presStyleLbl="node1" presStyleIdx="1" presStyleCnt="3"/>
      <dgm:spPr/>
    </dgm:pt>
    <dgm:pt modelId="{21BFB7D1-B08C-4718-8136-1DDD97E9126A}" type="pres">
      <dgm:prSet presAssocID="{5F721127-494D-48E8-ABC0-07EDBBDE4FC9}" presName="gear2dstNode" presStyleLbl="node1" presStyleIdx="1" presStyleCnt="3"/>
      <dgm:spPr/>
    </dgm:pt>
    <dgm:pt modelId="{172D24DE-7338-41F1-80DE-2727A761BF53}" type="pres">
      <dgm:prSet presAssocID="{67BEB0B5-EEF4-475D-ACDB-33E07AF9D296}" presName="gear3" presStyleLbl="node1" presStyleIdx="2" presStyleCnt="3"/>
      <dgm:spPr/>
    </dgm:pt>
    <dgm:pt modelId="{025E6085-6305-458E-AE5F-BF93C4FB7768}" type="pres">
      <dgm:prSet presAssocID="{67BEB0B5-EEF4-475D-ACDB-33E07AF9D29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649188-621D-4423-8A9C-1FA36067226B}" type="pres">
      <dgm:prSet presAssocID="{67BEB0B5-EEF4-475D-ACDB-33E07AF9D296}" presName="gear3srcNode" presStyleLbl="node1" presStyleIdx="2" presStyleCnt="3"/>
      <dgm:spPr/>
    </dgm:pt>
    <dgm:pt modelId="{B2D65848-5C0A-4AD4-A435-567A6FEFBA8D}" type="pres">
      <dgm:prSet presAssocID="{67BEB0B5-EEF4-475D-ACDB-33E07AF9D296}" presName="gear3dstNode" presStyleLbl="node1" presStyleIdx="2" presStyleCnt="3"/>
      <dgm:spPr/>
    </dgm:pt>
    <dgm:pt modelId="{6E0177E0-81C2-436F-8687-19CC5287B91D}" type="pres">
      <dgm:prSet presAssocID="{0C2BE870-E601-4C8E-B195-54D8B05500FF}" presName="connector1" presStyleLbl="sibTrans2D1" presStyleIdx="0" presStyleCnt="3"/>
      <dgm:spPr/>
    </dgm:pt>
    <dgm:pt modelId="{A4BB8AAE-3715-4BE1-A00A-23FCD76C0C36}" type="pres">
      <dgm:prSet presAssocID="{BDB81A0D-3757-465C-8B9A-F0F6F5A700CE}" presName="connector2" presStyleLbl="sibTrans2D1" presStyleIdx="1" presStyleCnt="3"/>
      <dgm:spPr/>
    </dgm:pt>
    <dgm:pt modelId="{897E7790-217D-4BC3-97DC-5286D023AE1C}" type="pres">
      <dgm:prSet presAssocID="{D9887A71-356E-434A-BE57-8C3B581864B4}" presName="connector3" presStyleLbl="sibTrans2D1" presStyleIdx="2" presStyleCnt="3"/>
      <dgm:spPr/>
    </dgm:pt>
  </dgm:ptLst>
  <dgm:cxnLst>
    <dgm:cxn modelId="{9C808F0E-B8F1-5947-A0FA-6BC5B64DCFD8}" type="presOf" srcId="{22759F10-0B31-4F95-A65F-DDC45313CB56}" destId="{6F10EB21-FFE8-4FB8-9FDD-055B205D7700}" srcOrd="0" destOrd="0" presId="urn:microsoft.com/office/officeart/2005/8/layout/gear1"/>
    <dgm:cxn modelId="{69CF2B20-CD48-40E1-8261-9059CFB00000}" srcId="{FDC7E037-F363-4A8A-9C70-F86F4374FAD6}" destId="{22759F10-0B31-4F95-A65F-DDC45313CB56}" srcOrd="0" destOrd="0" parTransId="{3B9691DB-49DB-4DAB-816D-AD9EDA53D967}" sibTransId="{0C2BE870-E601-4C8E-B195-54D8B05500FF}"/>
    <dgm:cxn modelId="{85D2BA4A-7083-7D43-984A-0264A34FD5E4}" type="presOf" srcId="{22759F10-0B31-4F95-A65F-DDC45313CB56}" destId="{256E7D08-AE57-45B4-97A0-CE5CFE339F22}" srcOrd="2" destOrd="0" presId="urn:microsoft.com/office/officeart/2005/8/layout/gear1"/>
    <dgm:cxn modelId="{1578556D-6889-0F47-A1FC-11C7AEB43755}" type="presOf" srcId="{22759F10-0B31-4F95-A65F-DDC45313CB56}" destId="{E556FE0C-D9BC-4E1F-8BED-920DF5359F6D}" srcOrd="1" destOrd="0" presId="urn:microsoft.com/office/officeart/2005/8/layout/gear1"/>
    <dgm:cxn modelId="{54406E50-9729-A04C-8B74-103EB47A7227}" type="presOf" srcId="{67BEB0B5-EEF4-475D-ACDB-33E07AF9D296}" destId="{025E6085-6305-458E-AE5F-BF93C4FB7768}" srcOrd="1" destOrd="0" presId="urn:microsoft.com/office/officeart/2005/8/layout/gear1"/>
    <dgm:cxn modelId="{BB16C676-6F5C-774B-A93C-D3F78DB85246}" type="presOf" srcId="{5F721127-494D-48E8-ABC0-07EDBBDE4FC9}" destId="{21BFB7D1-B08C-4718-8136-1DDD97E9126A}" srcOrd="2" destOrd="0" presId="urn:microsoft.com/office/officeart/2005/8/layout/gear1"/>
    <dgm:cxn modelId="{D0DD097A-0B41-408A-B790-64E0C89B34E0}" srcId="{FDC7E037-F363-4A8A-9C70-F86F4374FAD6}" destId="{EC13C4C1-BCD0-45DC-AF90-154C487F3608}" srcOrd="3" destOrd="0" parTransId="{E72333E5-083F-4B38-8CC0-1F5E477D2DFB}" sibTransId="{3CD432BF-812C-4C73-8260-D98D67A4F375}"/>
    <dgm:cxn modelId="{BA142586-E170-994E-9890-CF0BAA4F7BB0}" type="presOf" srcId="{FDC7E037-F363-4A8A-9C70-F86F4374FAD6}" destId="{E74AD70B-5892-4105-807F-BD073E3EE06B}" srcOrd="0" destOrd="0" presId="urn:microsoft.com/office/officeart/2005/8/layout/gear1"/>
    <dgm:cxn modelId="{DC9A348B-AEAD-9B46-A022-2656F7EE7C7A}" type="presOf" srcId="{67BEB0B5-EEF4-475D-ACDB-33E07AF9D296}" destId="{B2D65848-5C0A-4AD4-A435-567A6FEFBA8D}" srcOrd="3" destOrd="0" presId="urn:microsoft.com/office/officeart/2005/8/layout/gear1"/>
    <dgm:cxn modelId="{51CD5E99-CB7C-644B-B22F-E45758B6848A}" type="presOf" srcId="{5F721127-494D-48E8-ABC0-07EDBBDE4FC9}" destId="{73FBA500-8EEC-402F-993F-6A3D9F4A302E}" srcOrd="0" destOrd="0" presId="urn:microsoft.com/office/officeart/2005/8/layout/gear1"/>
    <dgm:cxn modelId="{BD453BC1-FA65-AF43-82C9-19F67CA1F8C0}" type="presOf" srcId="{0C2BE870-E601-4C8E-B195-54D8B05500FF}" destId="{6E0177E0-81C2-436F-8687-19CC5287B91D}" srcOrd="0" destOrd="0" presId="urn:microsoft.com/office/officeart/2005/8/layout/gear1"/>
    <dgm:cxn modelId="{00321FD0-36E8-F74B-A78C-2FA3DDE7706A}" type="presOf" srcId="{D9887A71-356E-434A-BE57-8C3B581864B4}" destId="{897E7790-217D-4BC3-97DC-5286D023AE1C}" srcOrd="0" destOrd="0" presId="urn:microsoft.com/office/officeart/2005/8/layout/gear1"/>
    <dgm:cxn modelId="{31813AD1-F401-4789-A2FC-43E730DE21D4}" srcId="{FDC7E037-F363-4A8A-9C70-F86F4374FAD6}" destId="{5F721127-494D-48E8-ABC0-07EDBBDE4FC9}" srcOrd="1" destOrd="0" parTransId="{752F1BB1-3DB0-4EC3-9582-82DDF4156FCB}" sibTransId="{BDB81A0D-3757-465C-8B9A-F0F6F5A700CE}"/>
    <dgm:cxn modelId="{6979FDDA-C56D-48A9-AD0C-D445F4F94A32}" srcId="{FDC7E037-F363-4A8A-9C70-F86F4374FAD6}" destId="{67BEB0B5-EEF4-475D-ACDB-33E07AF9D296}" srcOrd="2" destOrd="0" parTransId="{39113989-4DA8-4393-8100-5A498237F33B}" sibTransId="{D9887A71-356E-434A-BE57-8C3B581864B4}"/>
    <dgm:cxn modelId="{034D8BE2-A694-E043-8571-6F525C0A188E}" type="presOf" srcId="{5F721127-494D-48E8-ABC0-07EDBBDE4FC9}" destId="{A9EC9C66-8E8B-455E-907B-7B791B7BEAED}" srcOrd="1" destOrd="0" presId="urn:microsoft.com/office/officeart/2005/8/layout/gear1"/>
    <dgm:cxn modelId="{E890FBEC-CADB-0D44-A917-E16D737486E3}" type="presOf" srcId="{67BEB0B5-EEF4-475D-ACDB-33E07AF9D296}" destId="{18649188-621D-4423-8A9C-1FA36067226B}" srcOrd="2" destOrd="0" presId="urn:microsoft.com/office/officeart/2005/8/layout/gear1"/>
    <dgm:cxn modelId="{8E0CE6F4-ECBB-9743-9895-43CD6F528D14}" type="presOf" srcId="{67BEB0B5-EEF4-475D-ACDB-33E07AF9D296}" destId="{172D24DE-7338-41F1-80DE-2727A761BF53}" srcOrd="0" destOrd="0" presId="urn:microsoft.com/office/officeart/2005/8/layout/gear1"/>
    <dgm:cxn modelId="{149D37F5-B44E-4642-B34A-EC3594F2DA11}" type="presOf" srcId="{BDB81A0D-3757-465C-8B9A-F0F6F5A700CE}" destId="{A4BB8AAE-3715-4BE1-A00A-23FCD76C0C36}" srcOrd="0" destOrd="0" presId="urn:microsoft.com/office/officeart/2005/8/layout/gear1"/>
    <dgm:cxn modelId="{890FFDB0-97EE-794F-8471-DB64F584800C}" type="presParOf" srcId="{E74AD70B-5892-4105-807F-BD073E3EE06B}" destId="{6F10EB21-FFE8-4FB8-9FDD-055B205D7700}" srcOrd="0" destOrd="0" presId="urn:microsoft.com/office/officeart/2005/8/layout/gear1"/>
    <dgm:cxn modelId="{49772A9F-4569-C940-AC20-B9AEE5505DC7}" type="presParOf" srcId="{E74AD70B-5892-4105-807F-BD073E3EE06B}" destId="{E556FE0C-D9BC-4E1F-8BED-920DF5359F6D}" srcOrd="1" destOrd="0" presId="urn:microsoft.com/office/officeart/2005/8/layout/gear1"/>
    <dgm:cxn modelId="{FD7212A9-D18B-4041-A200-EE718E1EE603}" type="presParOf" srcId="{E74AD70B-5892-4105-807F-BD073E3EE06B}" destId="{256E7D08-AE57-45B4-97A0-CE5CFE339F22}" srcOrd="2" destOrd="0" presId="urn:microsoft.com/office/officeart/2005/8/layout/gear1"/>
    <dgm:cxn modelId="{2386C90B-E053-A84D-A0A3-400C0835C724}" type="presParOf" srcId="{E74AD70B-5892-4105-807F-BD073E3EE06B}" destId="{73FBA500-8EEC-402F-993F-6A3D9F4A302E}" srcOrd="3" destOrd="0" presId="urn:microsoft.com/office/officeart/2005/8/layout/gear1"/>
    <dgm:cxn modelId="{93A0722B-DD2C-644E-967F-225B91237513}" type="presParOf" srcId="{E74AD70B-5892-4105-807F-BD073E3EE06B}" destId="{A9EC9C66-8E8B-455E-907B-7B791B7BEAED}" srcOrd="4" destOrd="0" presId="urn:microsoft.com/office/officeart/2005/8/layout/gear1"/>
    <dgm:cxn modelId="{B69E4703-D51D-AC4B-8901-7B044E0182A5}" type="presParOf" srcId="{E74AD70B-5892-4105-807F-BD073E3EE06B}" destId="{21BFB7D1-B08C-4718-8136-1DDD97E9126A}" srcOrd="5" destOrd="0" presId="urn:microsoft.com/office/officeart/2005/8/layout/gear1"/>
    <dgm:cxn modelId="{B37B50B5-D866-7444-A0E1-AE64A73976EC}" type="presParOf" srcId="{E74AD70B-5892-4105-807F-BD073E3EE06B}" destId="{172D24DE-7338-41F1-80DE-2727A761BF53}" srcOrd="6" destOrd="0" presId="urn:microsoft.com/office/officeart/2005/8/layout/gear1"/>
    <dgm:cxn modelId="{CD425EDB-BA3A-F44D-A122-A0E0854214A3}" type="presParOf" srcId="{E74AD70B-5892-4105-807F-BD073E3EE06B}" destId="{025E6085-6305-458E-AE5F-BF93C4FB7768}" srcOrd="7" destOrd="0" presId="urn:microsoft.com/office/officeart/2005/8/layout/gear1"/>
    <dgm:cxn modelId="{96009DCC-EC65-BB4A-BF77-5A57C03AB963}" type="presParOf" srcId="{E74AD70B-5892-4105-807F-BD073E3EE06B}" destId="{18649188-621D-4423-8A9C-1FA36067226B}" srcOrd="8" destOrd="0" presId="urn:microsoft.com/office/officeart/2005/8/layout/gear1"/>
    <dgm:cxn modelId="{8D42DC10-5790-5840-9521-4FA8CDAD9FF2}" type="presParOf" srcId="{E74AD70B-5892-4105-807F-BD073E3EE06B}" destId="{B2D65848-5C0A-4AD4-A435-567A6FEFBA8D}" srcOrd="9" destOrd="0" presId="urn:microsoft.com/office/officeart/2005/8/layout/gear1"/>
    <dgm:cxn modelId="{94047D84-C56C-5346-8F04-8871C89148D4}" type="presParOf" srcId="{E74AD70B-5892-4105-807F-BD073E3EE06B}" destId="{6E0177E0-81C2-436F-8687-19CC5287B91D}" srcOrd="10" destOrd="0" presId="urn:microsoft.com/office/officeart/2005/8/layout/gear1"/>
    <dgm:cxn modelId="{EADB18ED-D9FA-4F4B-9574-EE3635C87B36}" type="presParOf" srcId="{E74AD70B-5892-4105-807F-BD073E3EE06B}" destId="{A4BB8AAE-3715-4BE1-A00A-23FCD76C0C36}" srcOrd="11" destOrd="0" presId="urn:microsoft.com/office/officeart/2005/8/layout/gear1"/>
    <dgm:cxn modelId="{6C5F05C4-1336-F346-AD4B-14E91DE9F8F2}" type="presParOf" srcId="{E74AD70B-5892-4105-807F-BD073E3EE06B}" destId="{897E7790-217D-4BC3-97DC-5286D023AE1C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28E345-1427-A343-A0BD-D99D92D783FA}" type="doc">
      <dgm:prSet loTypeId="urn:microsoft.com/office/officeart/2005/8/layout/chevron1" loCatId="" qsTypeId="urn:microsoft.com/office/officeart/2005/8/quickstyle/simple2" qsCatId="simple" csTypeId="urn:microsoft.com/office/officeart/2005/8/colors/accent1_5" csCatId="accent1" phldr="1"/>
      <dgm:spPr/>
    </dgm:pt>
    <dgm:pt modelId="{6BE72D80-6EAA-624E-B622-70F1AE0B8336}">
      <dgm:prSet phldrT="[Text]" custT="1"/>
      <dgm:spPr>
        <a:solidFill>
          <a:srgbClr val="84C4E9">
            <a:alpha val="90000"/>
          </a:srgbClr>
        </a:solidFill>
        <a:ln w="254000" cmpd="sng"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lIns="91440" tIns="91440" bIns="91440" anchor="ctr"/>
        <a:lstStyle/>
        <a:p>
          <a:pPr algn="ctr"/>
          <a:r>
            <a:rPr lang="en-US" sz="3500" dirty="0">
              <a:solidFill>
                <a:srgbClr val="000000"/>
              </a:solidFill>
              <a:latin typeface="Arial"/>
              <a:cs typeface="Arial"/>
            </a:rPr>
            <a:t>Data Collection</a:t>
          </a:r>
        </a:p>
      </dgm:t>
    </dgm:pt>
    <dgm:pt modelId="{3BC669B6-2073-9544-B6F8-04174ED55D9E}" type="parTrans" cxnId="{9D6E1A49-B14D-744E-A23C-EB0998B61BBA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B14E4398-440C-3F45-97A9-324E3FFD5CC7}" type="sibTrans" cxnId="{9D6E1A49-B14D-744E-A23C-EB0998B61BBA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226468A2-DAE4-7445-9881-999EC328CF28}">
      <dgm:prSet phldrT="[Text]" custT="1"/>
      <dgm:spPr>
        <a:solidFill>
          <a:srgbClr val="1586D3">
            <a:alpha val="80000"/>
          </a:srgbClr>
        </a:solidFill>
        <a:ln w="254000" cmpd="sng"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lIns="91440" tIns="91440" bIns="91440" anchor="ctr"/>
        <a:lstStyle/>
        <a:p>
          <a:pPr algn="ctr"/>
          <a:r>
            <a:rPr lang="en-US" sz="3500" dirty="0">
              <a:solidFill>
                <a:srgbClr val="000000"/>
              </a:solidFill>
              <a:latin typeface="Arial"/>
              <a:cs typeface="Arial"/>
            </a:rPr>
            <a:t>Data Review</a:t>
          </a:r>
        </a:p>
      </dgm:t>
    </dgm:pt>
    <dgm:pt modelId="{A66226B5-D6EE-7B48-98EB-C10D9CB76789}" type="parTrans" cxnId="{DCB6554E-1B89-2D4C-8DEC-62E3E87175CB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CB6D2347-13F1-BA46-A809-305C921D5C39}" type="sibTrans" cxnId="{DCB6554E-1B89-2D4C-8DEC-62E3E87175CB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E5D65DD3-63DE-1344-BCFF-09A220B16EA9}">
      <dgm:prSet phldrT="[Text]" custT="1"/>
      <dgm:spPr>
        <a:solidFill>
          <a:srgbClr val="FECC09">
            <a:alpha val="70000"/>
          </a:srgbClr>
        </a:solidFill>
        <a:ln w="254000" cmpd="sng"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lIns="91440" tIns="91440" bIns="91440" anchor="ctr"/>
        <a:lstStyle/>
        <a:p>
          <a:pPr algn="ctr"/>
          <a:r>
            <a:rPr lang="en-US" sz="3500" dirty="0">
              <a:solidFill>
                <a:srgbClr val="000000"/>
              </a:solidFill>
              <a:latin typeface="Arial"/>
              <a:cs typeface="Arial"/>
            </a:rPr>
            <a:t> Issue Review</a:t>
          </a:r>
        </a:p>
      </dgm:t>
    </dgm:pt>
    <dgm:pt modelId="{8A46E006-A21E-7E49-BB21-046E15998679}" type="parTrans" cxnId="{F3BF9A03-2FB7-1049-A4F2-6888324E6999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1C3335EA-621E-6C43-BF11-1EB53BC7229F}" type="sibTrans" cxnId="{F3BF9A03-2FB7-1049-A4F2-6888324E6999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66E58071-DDDF-9049-A1A9-14A3535A1E34}">
      <dgm:prSet phldrT="[Text]" custT="1"/>
      <dgm:spPr>
        <a:solidFill>
          <a:srgbClr val="D7D7D7">
            <a:alpha val="60000"/>
          </a:srgbClr>
        </a:solidFill>
        <a:ln w="254000" cmpd="sng"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lIns="91440" tIns="91440" bIns="91440" anchor="ctr"/>
        <a:lstStyle/>
        <a:p>
          <a:pPr algn="ctr"/>
          <a:r>
            <a:rPr lang="en-US" sz="3500" dirty="0">
              <a:solidFill>
                <a:srgbClr val="000000"/>
              </a:solidFill>
              <a:latin typeface="Arial"/>
              <a:cs typeface="Arial"/>
            </a:rPr>
            <a:t>   Investigation</a:t>
          </a:r>
        </a:p>
      </dgm:t>
    </dgm:pt>
    <dgm:pt modelId="{163C77A0-6F91-1444-A0FD-50C3CF69E2BB}" type="parTrans" cxnId="{57761F6B-CEA2-DA4B-8248-CAF0C2836736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B22AE87E-85D8-CC42-A961-2B7781A1EFAB}" type="sibTrans" cxnId="{57761F6B-CEA2-DA4B-8248-CAF0C2836736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23B17FA4-8A3D-CD48-B602-805B695AE692}">
      <dgm:prSet custT="1"/>
      <dgm:spPr>
        <a:solidFill>
          <a:srgbClr val="F58235">
            <a:alpha val="50000"/>
          </a:srgbClr>
        </a:solidFill>
        <a:ln w="254000" cmpd="sng"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lIns="91440" tIns="91440" bIns="91440" anchor="ctr"/>
        <a:lstStyle/>
        <a:p>
          <a:pPr algn="ctr"/>
          <a:r>
            <a:rPr lang="en-US" sz="3500" dirty="0">
              <a:solidFill>
                <a:srgbClr val="000000"/>
              </a:solidFill>
              <a:latin typeface="Arial"/>
              <a:cs typeface="Arial"/>
            </a:rPr>
            <a:t>Recall Management</a:t>
          </a:r>
        </a:p>
      </dgm:t>
    </dgm:pt>
    <dgm:pt modelId="{B789F3FA-73BD-7541-B6AB-034643E1198C}" type="sibTrans" cxnId="{9AECAFF8-471A-7D42-96BA-05E51F652D1A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7BC2E0B4-07E8-324F-BFD3-589312944D0C}" type="parTrans" cxnId="{9AECAFF8-471A-7D42-96BA-05E51F652D1A}">
      <dgm:prSet/>
      <dgm:spPr/>
      <dgm:t>
        <a:bodyPr/>
        <a:lstStyle/>
        <a:p>
          <a:pPr algn="ctr"/>
          <a:endParaRPr lang="en-US" sz="3500">
            <a:latin typeface="Arial"/>
            <a:cs typeface="Arial"/>
          </a:endParaRPr>
        </a:p>
      </dgm:t>
    </dgm:pt>
    <dgm:pt modelId="{CBFC3BBF-074B-4C47-BCCA-9E7970BED782}" type="pres">
      <dgm:prSet presAssocID="{4628E345-1427-A343-A0BD-D99D92D783FA}" presName="Name0" presStyleCnt="0">
        <dgm:presLayoutVars>
          <dgm:dir/>
          <dgm:animLvl val="lvl"/>
          <dgm:resizeHandles val="exact"/>
        </dgm:presLayoutVars>
      </dgm:prSet>
      <dgm:spPr/>
    </dgm:pt>
    <dgm:pt modelId="{4B4754C2-76AD-B24B-9410-5D291AC1C028}" type="pres">
      <dgm:prSet presAssocID="{6BE72D80-6EAA-624E-B622-70F1AE0B8336}" presName="parTxOnly" presStyleLbl="node1" presStyleIdx="0" presStyleCnt="5" custScaleX="2000000" custScaleY="1295705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D768E836-381E-5949-8199-38A76711792C}" type="pres">
      <dgm:prSet presAssocID="{B14E4398-440C-3F45-97A9-324E3FFD5CC7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970DB6C-02ED-DF40-9039-EE9AB93263AA}" type="pres">
      <dgm:prSet presAssocID="{226468A2-DAE4-7445-9881-999EC328CF28}" presName="parTxOnly" presStyleLbl="node1" presStyleIdx="1" presStyleCnt="5" custScaleX="2000000" custScaleY="1295705" custLinFactNeighborX="-4697">
        <dgm:presLayoutVars>
          <dgm:chMax val="0"/>
          <dgm:chPref val="0"/>
          <dgm:bulletEnabled val="1"/>
        </dgm:presLayoutVars>
      </dgm:prSet>
      <dgm:spPr/>
    </dgm:pt>
    <dgm:pt modelId="{423B9F0A-D8F2-C44D-BAF2-B6D9D4323712}" type="pres">
      <dgm:prSet presAssocID="{CB6D2347-13F1-BA46-A809-305C921D5C39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C5DE446-3ABC-3644-9BCB-BD19540ED10C}" type="pres">
      <dgm:prSet presAssocID="{E5D65DD3-63DE-1344-BCFF-09A220B16EA9}" presName="parTxOnly" presStyleLbl="node1" presStyleIdx="2" presStyleCnt="5" custScaleX="2000000" custScaleY="1295705">
        <dgm:presLayoutVars>
          <dgm:chMax val="0"/>
          <dgm:chPref val="0"/>
          <dgm:bulletEnabled val="1"/>
        </dgm:presLayoutVars>
      </dgm:prSet>
      <dgm:spPr/>
    </dgm:pt>
    <dgm:pt modelId="{1718DF48-FD35-8E4E-972B-5ED73A2A07F6}" type="pres">
      <dgm:prSet presAssocID="{1C3335EA-621E-6C43-BF11-1EB53BC7229F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29B97A3-3E45-AB46-9A53-08593FC876FA}" type="pres">
      <dgm:prSet presAssocID="{66E58071-DDDF-9049-A1A9-14A3535A1E34}" presName="parTxOnly" presStyleLbl="node1" presStyleIdx="3" presStyleCnt="5" custScaleX="2000000" custScaleY="1295705">
        <dgm:presLayoutVars>
          <dgm:chMax val="0"/>
          <dgm:chPref val="0"/>
          <dgm:bulletEnabled val="1"/>
        </dgm:presLayoutVars>
      </dgm:prSet>
      <dgm:spPr/>
    </dgm:pt>
    <dgm:pt modelId="{5E6BA4FE-A779-6F43-9599-BC83C861ED8D}" type="pres">
      <dgm:prSet presAssocID="{B22AE87E-85D8-CC42-A961-2B7781A1EFAB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B6026EA-C565-374B-A6D4-1BFEE58CCE1C}" type="pres">
      <dgm:prSet presAssocID="{23B17FA4-8A3D-CD48-B602-805B695AE692}" presName="parTxOnly" presStyleLbl="node1" presStyleIdx="4" presStyleCnt="5" custScaleX="2000000" custScaleY="1295705">
        <dgm:presLayoutVars>
          <dgm:chMax val="0"/>
          <dgm:chPref val="0"/>
          <dgm:bulletEnabled val="1"/>
        </dgm:presLayoutVars>
      </dgm:prSet>
      <dgm:spPr/>
    </dgm:pt>
  </dgm:ptLst>
  <dgm:cxnLst>
    <dgm:cxn modelId="{F3BF9A03-2FB7-1049-A4F2-6888324E6999}" srcId="{4628E345-1427-A343-A0BD-D99D92D783FA}" destId="{E5D65DD3-63DE-1344-BCFF-09A220B16EA9}" srcOrd="2" destOrd="0" parTransId="{8A46E006-A21E-7E49-BB21-046E15998679}" sibTransId="{1C3335EA-621E-6C43-BF11-1EB53BC7229F}"/>
    <dgm:cxn modelId="{5F92FD1C-0625-774E-B832-8101DA41624D}" type="presOf" srcId="{66E58071-DDDF-9049-A1A9-14A3535A1E34}" destId="{F29B97A3-3E45-AB46-9A53-08593FC876FA}" srcOrd="0" destOrd="0" presId="urn:microsoft.com/office/officeart/2005/8/layout/chevron1"/>
    <dgm:cxn modelId="{7FA0A640-DC82-CD48-BD43-B04191F4F004}" type="presOf" srcId="{E5D65DD3-63DE-1344-BCFF-09A220B16EA9}" destId="{4C5DE446-3ABC-3644-9BCB-BD19540ED10C}" srcOrd="0" destOrd="0" presId="urn:microsoft.com/office/officeart/2005/8/layout/chevron1"/>
    <dgm:cxn modelId="{9D6E1A49-B14D-744E-A23C-EB0998B61BBA}" srcId="{4628E345-1427-A343-A0BD-D99D92D783FA}" destId="{6BE72D80-6EAA-624E-B622-70F1AE0B8336}" srcOrd="0" destOrd="0" parTransId="{3BC669B6-2073-9544-B6F8-04174ED55D9E}" sibTransId="{B14E4398-440C-3F45-97A9-324E3FFD5CC7}"/>
    <dgm:cxn modelId="{57761F6B-CEA2-DA4B-8248-CAF0C2836736}" srcId="{4628E345-1427-A343-A0BD-D99D92D783FA}" destId="{66E58071-DDDF-9049-A1A9-14A3535A1E34}" srcOrd="3" destOrd="0" parTransId="{163C77A0-6F91-1444-A0FD-50C3CF69E2BB}" sibTransId="{B22AE87E-85D8-CC42-A961-2B7781A1EFAB}"/>
    <dgm:cxn modelId="{DCB6554E-1B89-2D4C-8DEC-62E3E87175CB}" srcId="{4628E345-1427-A343-A0BD-D99D92D783FA}" destId="{226468A2-DAE4-7445-9881-999EC328CF28}" srcOrd="1" destOrd="0" parTransId="{A66226B5-D6EE-7B48-98EB-C10D9CB76789}" sibTransId="{CB6D2347-13F1-BA46-A809-305C921D5C39}"/>
    <dgm:cxn modelId="{E3578D76-F1DD-C44B-B90B-BF1F2EA0AA3A}" type="presOf" srcId="{6BE72D80-6EAA-624E-B622-70F1AE0B8336}" destId="{4B4754C2-76AD-B24B-9410-5D291AC1C028}" srcOrd="0" destOrd="0" presId="urn:microsoft.com/office/officeart/2005/8/layout/chevron1"/>
    <dgm:cxn modelId="{65A7B19D-029F-2A46-8D9A-41BC4BA16D03}" type="presOf" srcId="{4628E345-1427-A343-A0BD-D99D92D783FA}" destId="{CBFC3BBF-074B-4C47-BCCA-9E7970BED782}" srcOrd="0" destOrd="0" presId="urn:microsoft.com/office/officeart/2005/8/layout/chevron1"/>
    <dgm:cxn modelId="{AC76AEA1-AD62-EE41-B2C0-BD87E31106C1}" type="presOf" srcId="{23B17FA4-8A3D-CD48-B602-805B695AE692}" destId="{5B6026EA-C565-374B-A6D4-1BFEE58CCE1C}" srcOrd="0" destOrd="0" presId="urn:microsoft.com/office/officeart/2005/8/layout/chevron1"/>
    <dgm:cxn modelId="{8FD204E8-C0F8-494D-B54A-AA489569D555}" type="presOf" srcId="{226468A2-DAE4-7445-9881-999EC328CF28}" destId="{5970DB6C-02ED-DF40-9039-EE9AB93263AA}" srcOrd="0" destOrd="0" presId="urn:microsoft.com/office/officeart/2005/8/layout/chevron1"/>
    <dgm:cxn modelId="{9AECAFF8-471A-7D42-96BA-05E51F652D1A}" srcId="{4628E345-1427-A343-A0BD-D99D92D783FA}" destId="{23B17FA4-8A3D-CD48-B602-805B695AE692}" srcOrd="4" destOrd="0" parTransId="{7BC2E0B4-07E8-324F-BFD3-589312944D0C}" sibTransId="{B789F3FA-73BD-7541-B6AB-034643E1198C}"/>
    <dgm:cxn modelId="{9E3D7EB2-BD10-A14B-9EE3-7F2DDB806A6F}" type="presParOf" srcId="{CBFC3BBF-074B-4C47-BCCA-9E7970BED782}" destId="{4B4754C2-76AD-B24B-9410-5D291AC1C028}" srcOrd="0" destOrd="0" presId="urn:microsoft.com/office/officeart/2005/8/layout/chevron1"/>
    <dgm:cxn modelId="{AA2AED59-26F2-244C-9100-0F801E1B00B1}" type="presParOf" srcId="{CBFC3BBF-074B-4C47-BCCA-9E7970BED782}" destId="{D768E836-381E-5949-8199-38A76711792C}" srcOrd="1" destOrd="0" presId="urn:microsoft.com/office/officeart/2005/8/layout/chevron1"/>
    <dgm:cxn modelId="{46075D5E-6AD7-694D-82E4-E47866F75E91}" type="presParOf" srcId="{CBFC3BBF-074B-4C47-BCCA-9E7970BED782}" destId="{5970DB6C-02ED-DF40-9039-EE9AB93263AA}" srcOrd="2" destOrd="0" presId="urn:microsoft.com/office/officeart/2005/8/layout/chevron1"/>
    <dgm:cxn modelId="{B5926125-D305-BC4C-9563-08774F60059C}" type="presParOf" srcId="{CBFC3BBF-074B-4C47-BCCA-9E7970BED782}" destId="{423B9F0A-D8F2-C44D-BAF2-B6D9D4323712}" srcOrd="3" destOrd="0" presId="urn:microsoft.com/office/officeart/2005/8/layout/chevron1"/>
    <dgm:cxn modelId="{0B72F8F8-0642-3445-BFAB-C3429C583790}" type="presParOf" srcId="{CBFC3BBF-074B-4C47-BCCA-9E7970BED782}" destId="{4C5DE446-3ABC-3644-9BCB-BD19540ED10C}" srcOrd="4" destOrd="0" presId="urn:microsoft.com/office/officeart/2005/8/layout/chevron1"/>
    <dgm:cxn modelId="{E7264343-627B-2D47-8E34-567E9A1003D7}" type="presParOf" srcId="{CBFC3BBF-074B-4C47-BCCA-9E7970BED782}" destId="{1718DF48-FD35-8E4E-972B-5ED73A2A07F6}" srcOrd="5" destOrd="0" presId="urn:microsoft.com/office/officeart/2005/8/layout/chevron1"/>
    <dgm:cxn modelId="{AA42CE7D-54B5-C04E-AC72-B4CC5827E1CF}" type="presParOf" srcId="{CBFC3BBF-074B-4C47-BCCA-9E7970BED782}" destId="{F29B97A3-3E45-AB46-9A53-08593FC876FA}" srcOrd="6" destOrd="0" presId="urn:microsoft.com/office/officeart/2005/8/layout/chevron1"/>
    <dgm:cxn modelId="{7790CC47-CD80-DB47-9848-B5165541BCC2}" type="presParOf" srcId="{CBFC3BBF-074B-4C47-BCCA-9E7970BED782}" destId="{5E6BA4FE-A779-6F43-9599-BC83C861ED8D}" srcOrd="7" destOrd="0" presId="urn:microsoft.com/office/officeart/2005/8/layout/chevron1"/>
    <dgm:cxn modelId="{99544F65-63D4-0C4F-85A4-04E7B7D4C97F}" type="presParOf" srcId="{CBFC3BBF-074B-4C47-BCCA-9E7970BED782}" destId="{5B6026EA-C565-374B-A6D4-1BFEE58CCE1C}" srcOrd="8" destOrd="0" presId="urn:microsoft.com/office/officeart/2005/8/layout/chevron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>
    <a:ln w="317500" cmpd="sng">
      <a:noFill/>
    </a:ln>
  </dgm:whole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EB21-FFE8-4FB8-9FDD-055B205D7700}">
      <dsp:nvSpPr>
        <dsp:cNvPr id="0" name=""/>
        <dsp:cNvSpPr/>
      </dsp:nvSpPr>
      <dsp:spPr>
        <a:xfrm>
          <a:off x="183562" y="165428"/>
          <a:ext cx="152769" cy="152769"/>
        </a:xfrm>
        <a:prstGeom prst="gear9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214275" y="201213"/>
        <a:ext cx="91343" cy="78527"/>
      </dsp:txXfrm>
    </dsp:sp>
    <dsp:sp modelId="{73FBA500-8EEC-402F-993F-6A3D9F4A302E}">
      <dsp:nvSpPr>
        <dsp:cNvPr id="0" name=""/>
        <dsp:cNvSpPr/>
      </dsp:nvSpPr>
      <dsp:spPr>
        <a:xfrm>
          <a:off x="98885" y="129319"/>
          <a:ext cx="111105" cy="111105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126856" y="157459"/>
        <a:ext cx="55163" cy="54825"/>
      </dsp:txXfrm>
    </dsp:sp>
    <dsp:sp modelId="{172D24DE-7338-41F1-80DE-2727A761BF53}">
      <dsp:nvSpPr>
        <dsp:cNvPr id="0" name=""/>
        <dsp:cNvSpPr/>
      </dsp:nvSpPr>
      <dsp:spPr>
        <a:xfrm rot="20700000">
          <a:off x="161115" y="52668"/>
          <a:ext cx="108860" cy="108860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184991" y="76544"/>
        <a:ext cx="61107" cy="61107"/>
      </dsp:txXfrm>
    </dsp:sp>
    <dsp:sp modelId="{6E0177E0-81C2-436F-8687-19CC5287B91D}">
      <dsp:nvSpPr>
        <dsp:cNvPr id="0" name=""/>
        <dsp:cNvSpPr/>
      </dsp:nvSpPr>
      <dsp:spPr>
        <a:xfrm>
          <a:off x="158023" y="148268"/>
          <a:ext cx="195545" cy="195545"/>
        </a:xfrm>
        <a:prstGeom prst="circularArrow">
          <a:avLst>
            <a:gd name="adj1" fmla="val 4687"/>
            <a:gd name="adj2" fmla="val 299029"/>
            <a:gd name="adj3" fmla="val 2194236"/>
            <a:gd name="adj4" fmla="val 17560975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B8AAE-3715-4BE1-A00A-23FCD76C0C36}">
      <dsp:nvSpPr>
        <dsp:cNvPr id="0" name=""/>
        <dsp:cNvSpPr/>
      </dsp:nvSpPr>
      <dsp:spPr>
        <a:xfrm>
          <a:off x="79208" y="116996"/>
          <a:ext cx="142075" cy="1420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E7790-217D-4BC3-97DC-5286D023AE1C}">
      <dsp:nvSpPr>
        <dsp:cNvPr id="0" name=""/>
        <dsp:cNvSpPr/>
      </dsp:nvSpPr>
      <dsp:spPr>
        <a:xfrm>
          <a:off x="135934" y="41084"/>
          <a:ext cx="153186" cy="1531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EB21-FFE8-4FB8-9FDD-055B205D7700}">
      <dsp:nvSpPr>
        <dsp:cNvPr id="0" name=""/>
        <dsp:cNvSpPr/>
      </dsp:nvSpPr>
      <dsp:spPr>
        <a:xfrm>
          <a:off x="183562" y="165428"/>
          <a:ext cx="152769" cy="152769"/>
        </a:xfrm>
        <a:prstGeom prst="gear9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214275" y="201213"/>
        <a:ext cx="91343" cy="78527"/>
      </dsp:txXfrm>
    </dsp:sp>
    <dsp:sp modelId="{73FBA500-8EEC-402F-993F-6A3D9F4A302E}">
      <dsp:nvSpPr>
        <dsp:cNvPr id="0" name=""/>
        <dsp:cNvSpPr/>
      </dsp:nvSpPr>
      <dsp:spPr>
        <a:xfrm>
          <a:off x="98885" y="129319"/>
          <a:ext cx="111105" cy="111105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126856" y="157459"/>
        <a:ext cx="55163" cy="54825"/>
      </dsp:txXfrm>
    </dsp:sp>
    <dsp:sp modelId="{172D24DE-7338-41F1-80DE-2727A761BF53}">
      <dsp:nvSpPr>
        <dsp:cNvPr id="0" name=""/>
        <dsp:cNvSpPr/>
      </dsp:nvSpPr>
      <dsp:spPr>
        <a:xfrm rot="20700000">
          <a:off x="161115" y="52668"/>
          <a:ext cx="108860" cy="108860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184991" y="76544"/>
        <a:ext cx="61107" cy="61107"/>
      </dsp:txXfrm>
    </dsp:sp>
    <dsp:sp modelId="{6E0177E0-81C2-436F-8687-19CC5287B91D}">
      <dsp:nvSpPr>
        <dsp:cNvPr id="0" name=""/>
        <dsp:cNvSpPr/>
      </dsp:nvSpPr>
      <dsp:spPr>
        <a:xfrm>
          <a:off x="158023" y="148268"/>
          <a:ext cx="195545" cy="195545"/>
        </a:xfrm>
        <a:prstGeom prst="circularArrow">
          <a:avLst>
            <a:gd name="adj1" fmla="val 4687"/>
            <a:gd name="adj2" fmla="val 299029"/>
            <a:gd name="adj3" fmla="val 2194236"/>
            <a:gd name="adj4" fmla="val 17560975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B8AAE-3715-4BE1-A00A-23FCD76C0C36}">
      <dsp:nvSpPr>
        <dsp:cNvPr id="0" name=""/>
        <dsp:cNvSpPr/>
      </dsp:nvSpPr>
      <dsp:spPr>
        <a:xfrm>
          <a:off x="79208" y="116996"/>
          <a:ext cx="142075" cy="1420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E7790-217D-4BC3-97DC-5286D023AE1C}">
      <dsp:nvSpPr>
        <dsp:cNvPr id="0" name=""/>
        <dsp:cNvSpPr/>
      </dsp:nvSpPr>
      <dsp:spPr>
        <a:xfrm>
          <a:off x="135934" y="41084"/>
          <a:ext cx="153186" cy="1531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EB21-FFE8-4FB8-9FDD-055B205D7700}">
      <dsp:nvSpPr>
        <dsp:cNvPr id="0" name=""/>
        <dsp:cNvSpPr/>
      </dsp:nvSpPr>
      <dsp:spPr>
        <a:xfrm>
          <a:off x="183562" y="165428"/>
          <a:ext cx="152769" cy="152769"/>
        </a:xfrm>
        <a:prstGeom prst="gear9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214275" y="201213"/>
        <a:ext cx="91343" cy="78527"/>
      </dsp:txXfrm>
    </dsp:sp>
    <dsp:sp modelId="{73FBA500-8EEC-402F-993F-6A3D9F4A302E}">
      <dsp:nvSpPr>
        <dsp:cNvPr id="0" name=""/>
        <dsp:cNvSpPr/>
      </dsp:nvSpPr>
      <dsp:spPr>
        <a:xfrm>
          <a:off x="98885" y="129319"/>
          <a:ext cx="111105" cy="111105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126856" y="157459"/>
        <a:ext cx="55163" cy="54825"/>
      </dsp:txXfrm>
    </dsp:sp>
    <dsp:sp modelId="{172D24DE-7338-41F1-80DE-2727A761BF53}">
      <dsp:nvSpPr>
        <dsp:cNvPr id="0" name=""/>
        <dsp:cNvSpPr/>
      </dsp:nvSpPr>
      <dsp:spPr>
        <a:xfrm rot="20700000">
          <a:off x="161115" y="52668"/>
          <a:ext cx="108860" cy="108860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184991" y="76544"/>
        <a:ext cx="61107" cy="61107"/>
      </dsp:txXfrm>
    </dsp:sp>
    <dsp:sp modelId="{6E0177E0-81C2-436F-8687-19CC5287B91D}">
      <dsp:nvSpPr>
        <dsp:cNvPr id="0" name=""/>
        <dsp:cNvSpPr/>
      </dsp:nvSpPr>
      <dsp:spPr>
        <a:xfrm>
          <a:off x="158023" y="148268"/>
          <a:ext cx="195545" cy="195545"/>
        </a:xfrm>
        <a:prstGeom prst="circularArrow">
          <a:avLst>
            <a:gd name="adj1" fmla="val 4687"/>
            <a:gd name="adj2" fmla="val 299029"/>
            <a:gd name="adj3" fmla="val 2194236"/>
            <a:gd name="adj4" fmla="val 17560975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B8AAE-3715-4BE1-A00A-23FCD76C0C36}">
      <dsp:nvSpPr>
        <dsp:cNvPr id="0" name=""/>
        <dsp:cNvSpPr/>
      </dsp:nvSpPr>
      <dsp:spPr>
        <a:xfrm>
          <a:off x="79208" y="116996"/>
          <a:ext cx="142075" cy="1420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E7790-217D-4BC3-97DC-5286D023AE1C}">
      <dsp:nvSpPr>
        <dsp:cNvPr id="0" name=""/>
        <dsp:cNvSpPr/>
      </dsp:nvSpPr>
      <dsp:spPr>
        <a:xfrm>
          <a:off x="135934" y="41084"/>
          <a:ext cx="153186" cy="1531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EB21-FFE8-4FB8-9FDD-055B205D7700}">
      <dsp:nvSpPr>
        <dsp:cNvPr id="0" name=""/>
        <dsp:cNvSpPr/>
      </dsp:nvSpPr>
      <dsp:spPr>
        <a:xfrm>
          <a:off x="183562" y="165428"/>
          <a:ext cx="152769" cy="152769"/>
        </a:xfrm>
        <a:prstGeom prst="gear9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214275" y="201213"/>
        <a:ext cx="91343" cy="78527"/>
      </dsp:txXfrm>
    </dsp:sp>
    <dsp:sp modelId="{73FBA500-8EEC-402F-993F-6A3D9F4A302E}">
      <dsp:nvSpPr>
        <dsp:cNvPr id="0" name=""/>
        <dsp:cNvSpPr/>
      </dsp:nvSpPr>
      <dsp:spPr>
        <a:xfrm>
          <a:off x="98885" y="129319"/>
          <a:ext cx="111105" cy="111105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126856" y="157459"/>
        <a:ext cx="55163" cy="54825"/>
      </dsp:txXfrm>
    </dsp:sp>
    <dsp:sp modelId="{172D24DE-7338-41F1-80DE-2727A761BF53}">
      <dsp:nvSpPr>
        <dsp:cNvPr id="0" name=""/>
        <dsp:cNvSpPr/>
      </dsp:nvSpPr>
      <dsp:spPr>
        <a:xfrm rot="20700000">
          <a:off x="161115" y="52668"/>
          <a:ext cx="108860" cy="108860"/>
        </a:xfrm>
        <a:prstGeom prst="gear6">
          <a:avLst/>
        </a:prstGeom>
        <a:solidFill>
          <a:srgbClr val="A1A1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</dsp:txBody>
      <dsp:txXfrm rot="-20700000">
        <a:off x="184991" y="76544"/>
        <a:ext cx="61107" cy="61107"/>
      </dsp:txXfrm>
    </dsp:sp>
    <dsp:sp modelId="{6E0177E0-81C2-436F-8687-19CC5287B91D}">
      <dsp:nvSpPr>
        <dsp:cNvPr id="0" name=""/>
        <dsp:cNvSpPr/>
      </dsp:nvSpPr>
      <dsp:spPr>
        <a:xfrm>
          <a:off x="158023" y="148268"/>
          <a:ext cx="195545" cy="195545"/>
        </a:xfrm>
        <a:prstGeom prst="circularArrow">
          <a:avLst>
            <a:gd name="adj1" fmla="val 4687"/>
            <a:gd name="adj2" fmla="val 299029"/>
            <a:gd name="adj3" fmla="val 2194236"/>
            <a:gd name="adj4" fmla="val 17560975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B8AAE-3715-4BE1-A00A-23FCD76C0C36}">
      <dsp:nvSpPr>
        <dsp:cNvPr id="0" name=""/>
        <dsp:cNvSpPr/>
      </dsp:nvSpPr>
      <dsp:spPr>
        <a:xfrm>
          <a:off x="79208" y="116996"/>
          <a:ext cx="142075" cy="1420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E7790-217D-4BC3-97DC-5286D023AE1C}">
      <dsp:nvSpPr>
        <dsp:cNvPr id="0" name=""/>
        <dsp:cNvSpPr/>
      </dsp:nvSpPr>
      <dsp:spPr>
        <a:xfrm>
          <a:off x="135934" y="41084"/>
          <a:ext cx="153186" cy="1531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54C2-76AD-B24B-9410-5D291AC1C028}">
      <dsp:nvSpPr>
        <dsp:cNvPr id="0" name=""/>
        <dsp:cNvSpPr/>
      </dsp:nvSpPr>
      <dsp:spPr>
        <a:xfrm>
          <a:off x="9135" y="0"/>
          <a:ext cx="2430074" cy="564551"/>
        </a:xfrm>
        <a:prstGeom prst="homePlate">
          <a:avLst/>
        </a:prstGeom>
        <a:solidFill>
          <a:srgbClr val="84C4E9">
            <a:alpha val="90000"/>
          </a:srgbClr>
        </a:solidFill>
        <a:ln w="2540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6673" bIns="914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/>
              </a:solidFill>
              <a:latin typeface="Arial"/>
              <a:cs typeface="Arial"/>
            </a:rPr>
            <a:t>Data Collection</a:t>
          </a:r>
        </a:p>
      </dsp:txBody>
      <dsp:txXfrm>
        <a:off x="9135" y="0"/>
        <a:ext cx="2288936" cy="564551"/>
      </dsp:txXfrm>
    </dsp:sp>
    <dsp:sp modelId="{5970DB6C-02ED-DF40-9039-EE9AB93263AA}">
      <dsp:nvSpPr>
        <dsp:cNvPr id="0" name=""/>
        <dsp:cNvSpPr/>
      </dsp:nvSpPr>
      <dsp:spPr>
        <a:xfrm>
          <a:off x="2426489" y="0"/>
          <a:ext cx="2430074" cy="564551"/>
        </a:xfrm>
        <a:prstGeom prst="chevron">
          <a:avLst/>
        </a:prstGeom>
        <a:solidFill>
          <a:srgbClr val="1586D3">
            <a:alpha val="80000"/>
          </a:srgbClr>
        </a:solidFill>
        <a:ln w="2540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6673" bIns="914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/>
              </a:solidFill>
              <a:latin typeface="Arial"/>
              <a:cs typeface="Arial"/>
            </a:rPr>
            <a:t>Data Review</a:t>
          </a:r>
        </a:p>
      </dsp:txBody>
      <dsp:txXfrm>
        <a:off x="2708765" y="0"/>
        <a:ext cx="1865523" cy="564551"/>
      </dsp:txXfrm>
    </dsp:sp>
    <dsp:sp modelId="{4C5DE446-3ABC-3644-9BCB-BD19540ED10C}">
      <dsp:nvSpPr>
        <dsp:cNvPr id="0" name=""/>
        <dsp:cNvSpPr/>
      </dsp:nvSpPr>
      <dsp:spPr>
        <a:xfrm>
          <a:off x="4844983" y="0"/>
          <a:ext cx="2430074" cy="564551"/>
        </a:xfrm>
        <a:prstGeom prst="chevron">
          <a:avLst/>
        </a:prstGeom>
        <a:solidFill>
          <a:srgbClr val="FECC09">
            <a:alpha val="70000"/>
          </a:srgbClr>
        </a:solidFill>
        <a:ln w="2540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6673" bIns="914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/>
              </a:solidFill>
              <a:latin typeface="Arial"/>
              <a:cs typeface="Arial"/>
            </a:rPr>
            <a:t> Issue Review</a:t>
          </a:r>
        </a:p>
      </dsp:txBody>
      <dsp:txXfrm>
        <a:off x="5127259" y="0"/>
        <a:ext cx="1865523" cy="564551"/>
      </dsp:txXfrm>
    </dsp:sp>
    <dsp:sp modelId="{F29B97A3-3E45-AB46-9A53-08593FC876FA}">
      <dsp:nvSpPr>
        <dsp:cNvPr id="0" name=""/>
        <dsp:cNvSpPr/>
      </dsp:nvSpPr>
      <dsp:spPr>
        <a:xfrm>
          <a:off x="7262907" y="0"/>
          <a:ext cx="2430074" cy="564551"/>
        </a:xfrm>
        <a:prstGeom prst="chevron">
          <a:avLst/>
        </a:prstGeom>
        <a:solidFill>
          <a:srgbClr val="D7D7D7">
            <a:alpha val="60000"/>
          </a:srgbClr>
        </a:solidFill>
        <a:ln w="2540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6673" bIns="914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/>
              </a:solidFill>
              <a:latin typeface="Arial"/>
              <a:cs typeface="Arial"/>
            </a:rPr>
            <a:t>   Investigation</a:t>
          </a:r>
        </a:p>
      </dsp:txBody>
      <dsp:txXfrm>
        <a:off x="7545183" y="0"/>
        <a:ext cx="1865523" cy="564551"/>
      </dsp:txXfrm>
    </dsp:sp>
    <dsp:sp modelId="{5B6026EA-C565-374B-A6D4-1BFEE58CCE1C}">
      <dsp:nvSpPr>
        <dsp:cNvPr id="0" name=""/>
        <dsp:cNvSpPr/>
      </dsp:nvSpPr>
      <dsp:spPr>
        <a:xfrm>
          <a:off x="9680831" y="0"/>
          <a:ext cx="2430074" cy="564551"/>
        </a:xfrm>
        <a:prstGeom prst="chevron">
          <a:avLst/>
        </a:prstGeom>
        <a:solidFill>
          <a:srgbClr val="F58235">
            <a:alpha val="50000"/>
          </a:srgbClr>
        </a:solidFill>
        <a:ln w="2540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46673" bIns="914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00"/>
              </a:solidFill>
              <a:latin typeface="Arial"/>
              <a:cs typeface="Arial"/>
            </a:rPr>
            <a:t>Recall Management</a:t>
          </a:r>
        </a:p>
      </dsp:txBody>
      <dsp:txXfrm>
        <a:off x="9963107" y="0"/>
        <a:ext cx="1865523" cy="564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806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1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5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27" y="433493"/>
            <a:ext cx="10728960" cy="20365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17226" y="2817707"/>
            <a:ext cx="525610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990080" y="2817707"/>
            <a:ext cx="5256107" cy="585216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21882" y="9296400"/>
            <a:ext cx="354264" cy="3488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DFCE-66A4-4D5F-8B2E-D5C3CB0B7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1882" y="9296400"/>
            <a:ext cx="354264" cy="348813"/>
          </a:xfr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4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s-lef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4259" y="1165006"/>
            <a:ext cx="4748830" cy="295916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4259" y="4908944"/>
            <a:ext cx="4748830" cy="1655615"/>
          </a:xfrm>
        </p:spPr>
        <p:txBody>
          <a:bodyPr>
            <a:normAutofit/>
          </a:bodyPr>
          <a:lstStyle>
            <a:lvl1pPr marL="0" indent="0" algn="r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HTSA_tag_rev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53" y="8380866"/>
            <a:ext cx="1687935" cy="7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2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s-r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76" y="5979860"/>
            <a:ext cx="3911697" cy="3099699"/>
          </a:xfrm>
        </p:spPr>
        <p:txBody>
          <a:bodyPr anchor="t">
            <a:normAutofit/>
          </a:bodyPr>
          <a:lstStyle>
            <a:lvl1pPr algn="l">
              <a:defRPr sz="2844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5" y="543495"/>
            <a:ext cx="1084553" cy="3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691473"/>
            <a:ext cx="5743787" cy="5663435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560"/>
            </a:lvl2pPr>
            <a:lvl3pPr>
              <a:defRPr sz="256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691473"/>
            <a:ext cx="5743787" cy="5663435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560"/>
            </a:lvl2pPr>
            <a:lvl3pPr>
              <a:defRPr sz="256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35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7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6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27" y="433493"/>
            <a:ext cx="10728960" cy="20365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17226" y="2817707"/>
            <a:ext cx="525610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990080" y="2817707"/>
            <a:ext cx="5256107" cy="585216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DFCE-66A4-4D5F-8B2E-D5C3CB0B7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28793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2752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84516"/>
            <a:ext cx="13004800" cy="7976277"/>
          </a:xfrm>
          <a:prstGeom prst="rect">
            <a:avLst/>
          </a:prstGeom>
          <a:solidFill>
            <a:srgbClr val="126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1278810"/>
            <a:ext cx="11704320" cy="12681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21563"/>
            <a:ext cx="11704320" cy="609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240" y="9107297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8595-08D9-A942-9AAF-F42EF9933F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997" y="9199718"/>
            <a:ext cx="961023" cy="330953"/>
          </a:xfrm>
          <a:prstGeom prst="rect">
            <a:avLst/>
          </a:prstGeom>
        </p:spPr>
      </p:pic>
      <p:pic>
        <p:nvPicPr>
          <p:cNvPr id="9" name="Picture 8" descr="icons_horz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1" y="213844"/>
            <a:ext cx="1171796" cy="4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91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1300460" rtl="0" eaLnBrk="1" latinLnBrk="0" hangingPunct="1">
        <a:spcBef>
          <a:spcPct val="0"/>
        </a:spcBef>
        <a:buNone/>
        <a:defRPr sz="3413" b="1" kern="1200" spc="21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image" Target="../media/image12.png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Colors" Target="../diagrams/colors5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microsoft.com/office/2007/relationships/hdphoto" Target="../media/hdphoto1.wdp"/><Relationship Id="rId33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11.png"/><Relationship Id="rId32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10.png"/><Relationship Id="rId28" Type="http://schemas.openxmlformats.org/officeDocument/2006/relationships/image" Target="../media/image13.png"/><Relationship Id="rId36" Type="http://schemas.openxmlformats.org/officeDocument/2006/relationships/image" Target="../media/image16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Data" Target="../diagrams/data5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hdphoto" Target="../media/hdphoto2.wdp"/><Relationship Id="rId30" Type="http://schemas.openxmlformats.org/officeDocument/2006/relationships/image" Target="../media/image15.png"/><Relationship Id="rId35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yan.rahimpour@dot.go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-126873"/>
            <a:ext cx="17876855" cy="11917904"/>
          </a:xfrm>
          <a:prstGeom prst="rect">
            <a:avLst/>
          </a:prstGeom>
        </p:spPr>
      </p:pic>
      <p:sp>
        <p:nvSpPr>
          <p:cNvPr id="11" name="Rectangle"/>
          <p:cNvSpPr/>
          <p:nvPr/>
        </p:nvSpPr>
        <p:spPr>
          <a:xfrm>
            <a:off x="-1828802" y="-116240"/>
            <a:ext cx="17876855" cy="10111158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35186" r="16003" b="39159"/>
          <a:stretch/>
        </p:blipFill>
        <p:spPr>
          <a:xfrm>
            <a:off x="1010730" y="818751"/>
            <a:ext cx="11106813" cy="3400289"/>
          </a:xfrm>
          <a:prstGeom prst="rect">
            <a:avLst/>
          </a:prstGeom>
        </p:spPr>
      </p:pic>
      <p:sp>
        <p:nvSpPr>
          <p:cNvPr id="122" name="PRESENTATION TITLE"/>
          <p:cNvSpPr txBox="1"/>
          <p:nvPr/>
        </p:nvSpPr>
        <p:spPr>
          <a:xfrm>
            <a:off x="-1081668" y="4342084"/>
            <a:ext cx="16303083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6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Safety Defect Definition, Investigation Process &amp;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Code of Federal Regulations (CFR) review at Motor Coach Maintance Conference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ubheading"/>
          <p:cNvSpPr txBox="1"/>
          <p:nvPr/>
        </p:nvSpPr>
        <p:spPr>
          <a:xfrm>
            <a:off x="-925033" y="6449401"/>
            <a:ext cx="1614644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4800" b="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sz="4400" i="0" dirty="0"/>
          </a:p>
          <a:p>
            <a:r>
              <a:rPr lang="en-US" sz="4400" i="0" dirty="0"/>
              <a:t>Ryan Rahimpour, Jon Harrison</a:t>
            </a:r>
          </a:p>
        </p:txBody>
      </p:sp>
      <p:sp>
        <p:nvSpPr>
          <p:cNvPr id="125" name="xx. xx. 2018"/>
          <p:cNvSpPr txBox="1"/>
          <p:nvPr/>
        </p:nvSpPr>
        <p:spPr>
          <a:xfrm>
            <a:off x="5837095" y="8287513"/>
            <a:ext cx="324447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600" b="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i="0" dirty="0"/>
              <a:t>06.</a:t>
            </a:r>
            <a:r>
              <a:rPr sz="4400" i="0" dirty="0"/>
              <a:t> </a:t>
            </a:r>
            <a:r>
              <a:rPr lang="en-US" sz="4400" i="0" dirty="0"/>
              <a:t>26</a:t>
            </a:r>
            <a:r>
              <a:rPr sz="4400" i="0" dirty="0"/>
              <a:t>. 201</a:t>
            </a:r>
            <a:r>
              <a:rPr lang="en-US" sz="4400" i="0" dirty="0"/>
              <a:t>9</a:t>
            </a:r>
            <a:endParaRPr sz="4400" i="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379" y="2766942"/>
            <a:ext cx="2136032" cy="3968378"/>
          </a:xfrm>
          <a:prstGeom prst="rect">
            <a:avLst/>
          </a:prstGeom>
          <a:solidFill>
            <a:srgbClr val="90CAEC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6" tIns="97536" rIns="97536" bIns="97536" numCol="1" spcCol="38100" rtlCol="0" anchor="t">
            <a:normAutofit/>
          </a:bodyPr>
          <a:lstStyle/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Validate Early Warning Data (EWR)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Receive Manufacturer (MFR) Communications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Accept Vehicle Safety Complaints (VOQ)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Open source intelligence gathering</a:t>
            </a:r>
          </a:p>
          <a:p>
            <a:pPr algn="l" defTabSz="2607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80" b="0" kern="1200" dirty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7448" y="6717130"/>
            <a:ext cx="2150669" cy="458180"/>
            <a:chOff x="510642" y="10028800"/>
            <a:chExt cx="3840474" cy="882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Isosceles Triangle 91"/>
            <p:cNvSpPr/>
            <p:nvPr/>
          </p:nvSpPr>
          <p:spPr>
            <a:xfrm rot="10800000">
              <a:off x="510642" y="10088703"/>
              <a:ext cx="3840474" cy="822960"/>
            </a:xfrm>
            <a:prstGeom prst="triangle">
              <a:avLst/>
            </a:prstGeom>
            <a:solidFill>
              <a:srgbClr val="B8B9B8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270" wrap="square" lIns="0" tIns="0" rIns="0" bIns="0" numCol="1" spcCol="38100" rtlCol="0" anchor="ctr">
              <a:normAutofit/>
            </a:bodyPr>
            <a:lstStyle/>
            <a:p>
              <a:pPr defTabSz="440239"/>
              <a:endParaRPr lang="en-US" sz="1173" b="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Neue Medium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4159" y="10028800"/>
              <a:ext cx="2605256" cy="453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7093" tIns="27093" rIns="27093" bIns="27093" numCol="1" spcCol="38100" rtlCol="0" anchor="ctr">
              <a:spAutoFit/>
            </a:bodyPr>
            <a:lstStyle/>
            <a:p>
              <a:pPr defTabSz="440239"/>
              <a:r>
                <a:rPr lang="en-US" sz="1173" dirty="0">
                  <a:latin typeface="Arial"/>
                  <a:cs typeface="Arial"/>
                </a:rPr>
                <a:t>EWR and VOQ Data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15245" y="2750009"/>
            <a:ext cx="343790" cy="1853184"/>
            <a:chOff x="4157313" y="4127886"/>
            <a:chExt cx="1141618" cy="28800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Isosceles Triangle 11"/>
            <p:cNvSpPr/>
            <p:nvPr/>
          </p:nvSpPr>
          <p:spPr>
            <a:xfrm rot="5400000">
              <a:off x="3385008" y="5093994"/>
              <a:ext cx="2880031" cy="947815"/>
            </a:xfrm>
            <a:prstGeom prst="triangle">
              <a:avLst/>
            </a:prstGeom>
            <a:solidFill>
              <a:srgbClr val="B8B9B8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rmAutofit/>
            </a:bodyPr>
            <a:lstStyle/>
            <a:p>
              <a:pPr defTabSz="440239"/>
              <a:endParaRPr lang="en-US" sz="853" b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5400000">
              <a:off x="4064386" y="5138064"/>
              <a:ext cx="966926" cy="781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7093" tIns="27093" rIns="27093" bIns="27093" numCol="1" spcCol="38100" rtlCol="0" anchor="ctr">
              <a:spAutoFit/>
            </a:bodyPr>
            <a:lstStyle/>
            <a:p>
              <a:pPr defTabSz="440239"/>
              <a:r>
                <a:rPr lang="en-US" sz="1173" dirty="0">
                  <a:latin typeface="Arial"/>
                  <a:cs typeface="Arial"/>
                </a:rPr>
                <a:t>Reports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0781" y="4601648"/>
            <a:ext cx="339478" cy="1916582"/>
            <a:chOff x="4181122" y="7007918"/>
            <a:chExt cx="1058569" cy="3063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Isosceles Triangle 90"/>
            <p:cNvSpPr/>
            <p:nvPr/>
          </p:nvSpPr>
          <p:spPr>
            <a:xfrm rot="5400000">
              <a:off x="3263620" y="8095414"/>
              <a:ext cx="3063567" cy="888575"/>
            </a:xfrm>
            <a:prstGeom prst="triangle">
              <a:avLst/>
            </a:prstGeom>
            <a:solidFill>
              <a:srgbClr val="B8B9B8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rmAutofit/>
            </a:bodyPr>
            <a:lstStyle/>
            <a:p>
              <a:pPr defTabSz="440239"/>
              <a:endParaRPr lang="en-US" sz="800" b="0" dirty="0"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3532995" y="8230321"/>
              <a:ext cx="2029703" cy="733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7093" tIns="27093" rIns="27093" bIns="27093" numCol="1" spcCol="38100" rtlCol="0" anchor="ctr">
              <a:spAutoFit/>
            </a:bodyPr>
            <a:lstStyle/>
            <a:p>
              <a:pPr defTabSz="440239"/>
              <a:r>
                <a:rPr lang="en-US" sz="1173" dirty="0">
                  <a:latin typeface="Arial"/>
                  <a:cs typeface="Arial"/>
                </a:rPr>
                <a:t>Communications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876313" y="2766942"/>
            <a:ext cx="2136032" cy="3968378"/>
          </a:xfrm>
          <a:prstGeom prst="rect">
            <a:avLst/>
          </a:prstGeom>
          <a:solidFill>
            <a:srgbClr val="3B9EDC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6" tIns="97536" rIns="97536" bIns="97536" numCol="1" spcCol="38100" rtlCol="0" anchor="t">
            <a:normAutofit/>
          </a:bodyPr>
          <a:lstStyle/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Review consumer complaints and incident/vehicle history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Review Early Warning Reporting Data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Screen MFR Communications and EWR Field Reports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Review EWR Death and Injury claims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Assess potential safety severity and consequences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Identify potential safety defects for in-depth review</a:t>
            </a:r>
          </a:p>
        </p:txBody>
      </p:sp>
      <p:sp>
        <p:nvSpPr>
          <p:cNvPr id="93" name="Isosceles Triangle 92"/>
          <p:cNvSpPr/>
          <p:nvPr/>
        </p:nvSpPr>
        <p:spPr>
          <a:xfrm rot="5400000">
            <a:off x="3270289" y="4527333"/>
            <a:ext cx="3779520" cy="292608"/>
          </a:xfrm>
          <a:prstGeom prst="triangle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92500" lnSpcReduction="20000"/>
          </a:bodyPr>
          <a:lstStyle/>
          <a:p>
            <a:pPr defTabSz="440239"/>
            <a:r>
              <a:rPr lang="en-US" sz="1173" dirty="0">
                <a:latin typeface="Arial"/>
                <a:ea typeface="+mn-ea"/>
                <a:cs typeface="Arial"/>
                <a:sym typeface="Helvetica Neue Medium"/>
              </a:rPr>
              <a:t>Issues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040251" y="6794805"/>
            <a:ext cx="292608" cy="333838"/>
          </a:xfrm>
          <a:prstGeom prst="down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676475" y="6794805"/>
            <a:ext cx="292608" cy="333838"/>
          </a:xfrm>
          <a:prstGeom prst="up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10246" y="2766942"/>
            <a:ext cx="2136038" cy="3968378"/>
          </a:xfrm>
          <a:prstGeom prst="rect">
            <a:avLst/>
          </a:prstGeom>
          <a:solidFill>
            <a:srgbClr val="FFDD46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6" tIns="97536" rIns="97536" bIns="97536" numCol="1" spcCol="38100" rtlCol="0" anchor="t">
            <a:normAutofit/>
          </a:bodyPr>
          <a:lstStyle/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b="0" dirty="0">
              <a:latin typeface="Arial"/>
              <a:cs typeface="Arial"/>
            </a:endParaRP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Collect, review, and validate all issue-related data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Determine issue frequency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Assess risk severity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Perform peer vehicle and precedent reviews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Document issue facts and findings</a:t>
            </a:r>
          </a:p>
        </p:txBody>
      </p:sp>
      <p:sp>
        <p:nvSpPr>
          <p:cNvPr id="95" name="Isosceles Triangle 94"/>
          <p:cNvSpPr/>
          <p:nvPr/>
        </p:nvSpPr>
        <p:spPr>
          <a:xfrm rot="5400000">
            <a:off x="5711287" y="4493329"/>
            <a:ext cx="3755136" cy="302362"/>
          </a:xfrm>
          <a:prstGeom prst="triangle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92500" lnSpcReduction="10000"/>
          </a:bodyPr>
          <a:lstStyle/>
          <a:p>
            <a:pPr defTabSz="440239"/>
            <a:r>
              <a:rPr lang="en-US" sz="1173" dirty="0">
                <a:latin typeface="Arial"/>
                <a:ea typeface="+mn-ea"/>
                <a:cs typeface="Arial"/>
                <a:sym typeface="Helvetica Neue Medium"/>
              </a:rPr>
              <a:t>Investigations</a:t>
            </a:r>
          </a:p>
        </p:txBody>
      </p:sp>
      <p:sp>
        <p:nvSpPr>
          <p:cNvPr id="111" name="Down Arrow 110"/>
          <p:cNvSpPr/>
          <p:nvPr/>
        </p:nvSpPr>
        <p:spPr>
          <a:xfrm>
            <a:off x="6391960" y="6794805"/>
            <a:ext cx="292608" cy="333838"/>
          </a:xfrm>
          <a:prstGeom prst="down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2" name="Up Arrow 111"/>
          <p:cNvSpPr/>
          <p:nvPr/>
        </p:nvSpPr>
        <p:spPr>
          <a:xfrm>
            <a:off x="6028184" y="6794805"/>
            <a:ext cx="292608" cy="333838"/>
          </a:xfrm>
          <a:prstGeom prst="up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27246" y="2766942"/>
            <a:ext cx="2136038" cy="3968378"/>
          </a:xfrm>
          <a:prstGeom prst="rect">
            <a:avLst/>
          </a:prstGeom>
          <a:solidFill>
            <a:srgbClr val="DEDEDE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6" tIns="97536" rIns="97536" bIns="97536" numCol="1" spcCol="38100" rtlCol="0" anchor="t">
            <a:normAutofit/>
          </a:bodyPr>
          <a:lstStyle/>
          <a:p>
            <a:endParaRPr lang="en-US" sz="1067" dirty="0">
              <a:latin typeface="Arial"/>
              <a:cs typeface="Arial"/>
            </a:endParaRPr>
          </a:p>
          <a:p>
            <a:endParaRPr lang="en-US" sz="1067" b="0" dirty="0">
              <a:latin typeface="Arial"/>
              <a:cs typeface="Arial"/>
            </a:endParaRPr>
          </a:p>
          <a:p>
            <a:endParaRPr lang="en-US" sz="1067" b="0" dirty="0">
              <a:latin typeface="Arial"/>
              <a:cs typeface="Arial"/>
            </a:endParaRPr>
          </a:p>
          <a:p>
            <a:endParaRPr lang="en-US" sz="1067" b="0" dirty="0">
              <a:latin typeface="Arial"/>
              <a:cs typeface="Arial"/>
            </a:endParaRP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Information Requests to MFR</a:t>
            </a: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Analyze MFR data </a:t>
            </a: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Determine issue risk</a:t>
            </a: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Perform surveys and expert interviews</a:t>
            </a: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Part/vehicle analysis and testing</a:t>
            </a: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Release public data and final report </a:t>
            </a: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Respond to inquiries</a:t>
            </a:r>
          </a:p>
          <a:p>
            <a:pPr marL="182869" indent="-182869" algn="l"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Pursue recall or closure decision</a:t>
            </a:r>
            <a:endParaRPr lang="en-US" sz="1173" b="0" kern="1200" dirty="0">
              <a:latin typeface="Arial"/>
              <a:cs typeface="Arial"/>
            </a:endParaRPr>
          </a:p>
          <a:p>
            <a:pPr marL="182869" indent="-182869" defTabSz="2607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endParaRPr lang="en-US" sz="1280" b="0" kern="1200" dirty="0">
              <a:latin typeface="Arial"/>
              <a:cs typeface="Arial"/>
            </a:endParaRPr>
          </a:p>
        </p:txBody>
      </p:sp>
      <p:sp>
        <p:nvSpPr>
          <p:cNvPr id="96" name="Isosceles Triangle 95"/>
          <p:cNvSpPr/>
          <p:nvPr/>
        </p:nvSpPr>
        <p:spPr>
          <a:xfrm rot="5400000">
            <a:off x="8132428" y="4493329"/>
            <a:ext cx="3755136" cy="302362"/>
          </a:xfrm>
          <a:prstGeom prst="triangle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 fontScale="92500" lnSpcReduction="10000"/>
          </a:bodyPr>
          <a:lstStyle/>
          <a:p>
            <a:pPr defTabSz="440239"/>
            <a:r>
              <a:rPr lang="en-US" sz="1173" dirty="0">
                <a:latin typeface="Arial"/>
                <a:ea typeface="+mn-ea"/>
                <a:cs typeface="Arial"/>
                <a:sym typeface="Helvetica Neue Medium"/>
              </a:rPr>
              <a:t>Recalls</a:t>
            </a:r>
          </a:p>
        </p:txBody>
      </p:sp>
      <p:sp>
        <p:nvSpPr>
          <p:cNvPr id="114" name="Up Arrow 113"/>
          <p:cNvSpPr/>
          <p:nvPr/>
        </p:nvSpPr>
        <p:spPr>
          <a:xfrm>
            <a:off x="8482260" y="6794805"/>
            <a:ext cx="292608" cy="333838"/>
          </a:xfrm>
          <a:prstGeom prst="up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0161180" y="2766942"/>
            <a:ext cx="2136038" cy="3968378"/>
          </a:xfrm>
          <a:prstGeom prst="rect">
            <a:avLst/>
          </a:prstGeom>
          <a:solidFill>
            <a:srgbClr val="FBC097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6" tIns="97536" rIns="97536" bIns="97536" numCol="1" spcCol="38100" rtlCol="0" anchor="t">
            <a:normAutofit/>
          </a:bodyPr>
          <a:lstStyle/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spcAft>
                <a:spcPts val="53"/>
              </a:spcAft>
            </a:pPr>
            <a:endParaRPr lang="en-US" sz="1067" dirty="0">
              <a:latin typeface="Arial"/>
              <a:cs typeface="Arial"/>
            </a:endParaRP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Review MFR recall plans and communications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Monitor recall completion rates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Perform recall audits and investigations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Publish recall documents</a:t>
            </a:r>
          </a:p>
          <a:p>
            <a:pPr marL="182869" indent="-182869" algn="l">
              <a:spcBef>
                <a:spcPts val="53"/>
              </a:spcBef>
              <a:spcAft>
                <a:spcPts val="53"/>
              </a:spcAft>
              <a:buFont typeface="Arial"/>
              <a:buChar char="•"/>
            </a:pPr>
            <a:r>
              <a:rPr lang="en-US" sz="1173" b="0" dirty="0">
                <a:latin typeface="Arial"/>
                <a:cs typeface="Arial"/>
              </a:rPr>
              <a:t>Respond to inquiries</a:t>
            </a:r>
          </a:p>
        </p:txBody>
      </p:sp>
      <p:sp>
        <p:nvSpPr>
          <p:cNvPr id="115" name="Down Arrow 114"/>
          <p:cNvSpPr/>
          <p:nvPr/>
        </p:nvSpPr>
        <p:spPr>
          <a:xfrm>
            <a:off x="11311504" y="6794805"/>
            <a:ext cx="292608" cy="333838"/>
          </a:xfrm>
          <a:prstGeom prst="down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6" name="Up Arrow 115"/>
          <p:cNvSpPr/>
          <p:nvPr/>
        </p:nvSpPr>
        <p:spPr>
          <a:xfrm>
            <a:off x="10947728" y="6794805"/>
            <a:ext cx="292608" cy="333838"/>
          </a:xfrm>
          <a:prstGeom prst="up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436696" y="7187564"/>
            <a:ext cx="12143232" cy="954971"/>
            <a:chOff x="428059" y="11111091"/>
            <a:chExt cx="22768560" cy="17905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Rectangle 118"/>
            <p:cNvSpPr/>
            <p:nvPr/>
          </p:nvSpPr>
          <p:spPr>
            <a:xfrm>
              <a:off x="428059" y="11111091"/>
              <a:ext cx="22768560" cy="16459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0">
                <a:latin typeface="Arial"/>
                <a:cs typeface="Arial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0642" y="11191765"/>
              <a:ext cx="22580466" cy="738357"/>
              <a:chOff x="510642" y="11121214"/>
              <a:chExt cx="22580466" cy="73835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10642" y="11173771"/>
                <a:ext cx="22580466" cy="685800"/>
              </a:xfrm>
              <a:prstGeom prst="rect">
                <a:avLst/>
              </a:prstGeom>
              <a:solidFill>
                <a:srgbClr val="79B84F"/>
              </a:solidFill>
              <a:ln w="12700" cap="flat">
                <a:noFill/>
                <a:miter lim="4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7093" tIns="27093" rIns="27093" bIns="27093" numCol="1" spcCol="38100" rtlCol="0" anchor="ctr">
                <a:normAutofit/>
              </a:bodyPr>
              <a:lstStyle/>
              <a:p>
                <a:pPr defTabSz="440239"/>
                <a:r>
                  <a:rPr lang="en-US" sz="1600" b="0" dirty="0"/>
                  <a:t>Statistical and Trend Analysis</a:t>
                </a:r>
              </a:p>
            </p:txBody>
          </p:sp>
          <p:graphicFrame>
            <p:nvGraphicFramePr>
              <p:cNvPr id="103" name="Diagram 102"/>
              <p:cNvGraphicFramePr/>
              <p:nvPr/>
            </p:nvGraphicFramePr>
            <p:xfrm>
              <a:off x="2016822" y="11121214"/>
              <a:ext cx="910410" cy="6968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04" name="Diagram 103"/>
              <p:cNvGraphicFramePr/>
              <p:nvPr/>
            </p:nvGraphicFramePr>
            <p:xfrm>
              <a:off x="6826113" y="11121214"/>
              <a:ext cx="910410" cy="6968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aphicFrame>
            <p:nvGraphicFramePr>
              <p:cNvPr id="105" name="Diagram 104"/>
              <p:cNvGraphicFramePr/>
              <p:nvPr/>
            </p:nvGraphicFramePr>
            <p:xfrm>
              <a:off x="16139896" y="11121214"/>
              <a:ext cx="910410" cy="6968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graphicFrame>
            <p:nvGraphicFramePr>
              <p:cNvPr id="106" name="Diagram 105"/>
              <p:cNvGraphicFramePr/>
              <p:nvPr/>
            </p:nvGraphicFramePr>
            <p:xfrm>
              <a:off x="20658310" y="11121214"/>
              <a:ext cx="910410" cy="6968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</p:grpSp>
        <p:grpSp>
          <p:nvGrpSpPr>
            <p:cNvPr id="20" name="Group 19"/>
            <p:cNvGrpSpPr/>
            <p:nvPr/>
          </p:nvGrpSpPr>
          <p:grpSpPr>
            <a:xfrm>
              <a:off x="510643" y="11951221"/>
              <a:ext cx="22580465" cy="950441"/>
              <a:chOff x="510643" y="11951221"/>
              <a:chExt cx="22580465" cy="95044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10643" y="11962551"/>
                <a:ext cx="22580465" cy="685800"/>
              </a:xfrm>
              <a:prstGeom prst="rect">
                <a:avLst/>
              </a:prstGeom>
              <a:solidFill>
                <a:srgbClr val="98B6EB"/>
              </a:solidFill>
              <a:ln w="12700" cap="flat">
                <a:noFill/>
                <a:miter lim="4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7093" tIns="27093" rIns="27093" bIns="27093" numCol="1" spcCol="38100" rtlCol="0" anchor="ctr">
                <a:normAutofit/>
              </a:bodyPr>
              <a:lstStyle/>
              <a:p>
                <a:pPr lvl="0"/>
                <a:r>
                  <a:rPr lang="en-US" sz="1387" b="0" dirty="0">
                    <a:latin typeface="Arial"/>
                    <a:cs typeface="Arial"/>
                  </a:rPr>
                  <a:t> Process Validation  |  Quality Management  |  Process Improvement | Communication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58111" y="12112745"/>
                <a:ext cx="3271142" cy="78891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1067" dirty="0">
                    <a:latin typeface="Arial"/>
                    <a:cs typeface="Arial"/>
                  </a:rPr>
                  <a:t>Continuous Improvement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9530877" y="12112745"/>
                <a:ext cx="3271142" cy="78891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1067" dirty="0">
                    <a:latin typeface="Arial"/>
                    <a:cs typeface="Arial"/>
                  </a:rPr>
                  <a:t>Continuous Improvement</a:t>
                </a:r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0782" y="11956065"/>
                <a:ext cx="685800" cy="6858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61094" y="11951221"/>
                <a:ext cx="685800" cy="6858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B85C0E3-721F-486E-A9C4-BECDBF5EF874}"/>
              </a:ext>
            </a:extLst>
          </p:cNvPr>
          <p:cNvSpPr txBox="1"/>
          <p:nvPr/>
        </p:nvSpPr>
        <p:spPr>
          <a:xfrm>
            <a:off x="5858406" y="8090750"/>
            <a:ext cx="1317990" cy="1908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640" b="0" dirty="0">
                <a:latin typeface="Arial"/>
                <a:cs typeface="Arial"/>
              </a:rPr>
              <a:t>For Illustrational Purposes Only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01" y="6269023"/>
            <a:ext cx="414528" cy="41452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75" y="6260393"/>
            <a:ext cx="536446" cy="5364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67" y="6285395"/>
            <a:ext cx="414528" cy="4145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01" y="6348666"/>
            <a:ext cx="414528" cy="41452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86" y="6263606"/>
            <a:ext cx="442227" cy="414528"/>
          </a:xfrm>
          <a:prstGeom prst="rect">
            <a:avLst/>
          </a:prstGeom>
        </p:spPr>
      </p:pic>
      <p:sp>
        <p:nvSpPr>
          <p:cNvPr id="65" name="Down Arrow 110"/>
          <p:cNvSpPr/>
          <p:nvPr/>
        </p:nvSpPr>
        <p:spPr>
          <a:xfrm>
            <a:off x="8820200" y="6794805"/>
            <a:ext cx="292608" cy="333838"/>
          </a:xfrm>
          <a:prstGeom prst="downArrow">
            <a:avLst/>
          </a:prstGeom>
          <a:solidFill>
            <a:srgbClr val="B8B9B8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MAP TITLE"/>
          <p:cNvSpPr txBox="1"/>
          <p:nvPr/>
        </p:nvSpPr>
        <p:spPr>
          <a:xfrm>
            <a:off x="1082541" y="1452862"/>
            <a:ext cx="10839719" cy="44866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72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560" dirty="0"/>
              <a:t>NHTSA OFFICE OF DEFECTS INVESTIGATION (ODI) METHODOLOGY</a:t>
            </a:r>
          </a:p>
        </p:txBody>
      </p:sp>
      <p:graphicFrame>
        <p:nvGraphicFramePr>
          <p:cNvPr id="67" name="Diagram 66"/>
          <p:cNvGraphicFramePr/>
          <p:nvPr/>
        </p:nvGraphicFramePr>
        <p:xfrm>
          <a:off x="427656" y="2120840"/>
          <a:ext cx="12120042" cy="56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68" name="Line"/>
          <p:cNvSpPr/>
          <p:nvPr/>
        </p:nvSpPr>
        <p:spPr>
          <a:xfrm>
            <a:off x="1148141" y="1962299"/>
            <a:ext cx="10708520" cy="0"/>
          </a:xfrm>
          <a:prstGeom prst="line">
            <a:avLst/>
          </a:prstGeom>
          <a:ln w="50800" cap="rnd">
            <a:solidFill>
              <a:srgbClr val="929292"/>
            </a:solidFill>
            <a:custDash>
              <a:ds d="100000" sp="200000"/>
            </a:custDash>
          </a:ln>
          <a:effectLst/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07"/>
          </a:p>
        </p:txBody>
      </p:sp>
      <p:sp>
        <p:nvSpPr>
          <p:cNvPr id="69" name="TextBox 68"/>
          <p:cNvSpPr txBox="1"/>
          <p:nvPr/>
        </p:nvSpPr>
        <p:spPr>
          <a:xfrm>
            <a:off x="10170819" y="2920286"/>
            <a:ext cx="2092147" cy="448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n-US" sz="1280" dirty="0">
                <a:latin typeface="Arial"/>
                <a:cs typeface="Arial"/>
              </a:rPr>
              <a:t>Manage the Recall Process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43449" y="2906268"/>
            <a:ext cx="2092147" cy="448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n-US" sz="1280" dirty="0">
                <a:latin typeface="Arial"/>
                <a:cs typeface="Arial"/>
              </a:rPr>
              <a:t>Establish if Safety Defect Exists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34127" y="2914528"/>
            <a:ext cx="2092147" cy="448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n-US" sz="1280" dirty="0">
                <a:latin typeface="Arial"/>
                <a:cs typeface="Arial"/>
              </a:rPr>
              <a:t>Determine if Investigation Is Required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07521" y="2920286"/>
            <a:ext cx="2092147" cy="448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n-US" sz="1280" dirty="0">
                <a:latin typeface="Arial"/>
                <a:cs typeface="Arial"/>
              </a:rPr>
              <a:t>Review Data for Potential Defects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4397" y="2821798"/>
            <a:ext cx="2092147" cy="645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n-US" sz="1280" dirty="0">
                <a:solidFill>
                  <a:schemeClr val="tx1"/>
                </a:solidFill>
                <a:latin typeface="Arial"/>
                <a:cs typeface="Arial"/>
              </a:rPr>
              <a:t>Collect and Validate  Manufacturer, Consumer and Public Data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10726" y="3007670"/>
            <a:ext cx="1999488" cy="290648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925139" y="2999296"/>
            <a:ext cx="2023872" cy="290648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778684" y="2999296"/>
            <a:ext cx="2023872" cy="290648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197603" y="2999296"/>
            <a:ext cx="2023872" cy="290648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351745" y="2999296"/>
            <a:ext cx="2023872" cy="290648"/>
          </a:xfrm>
          <a:prstGeom prst="round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40239"/>
            <a:endParaRPr lang="en-US" sz="1707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261" y="1227221"/>
            <a:ext cx="12990540" cy="73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12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1092820" y="24186"/>
            <a:ext cx="1058250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Investigation Initiation</a:t>
            </a:r>
          </a:p>
          <a:p>
            <a:r>
              <a:rPr lang="en-US" sz="4400" dirty="0"/>
              <a:t>(Data &amp; Issue Review) </a:t>
            </a:r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385011" y="2256594"/>
            <a:ext cx="12253868" cy="569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Screening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Safety Related (L1 - 100% Review) Assign Appropriate Risk Matrix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Frequency Indicators (L2) Assign Invalidated Matrix Risk and Frequency Level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Assemble &amp; Review Complaints &amp; EWR data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Prioritize the Issue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Understand the Safety Consequence &amp; Trend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Validate Complaints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Peer Vehicle Comparison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Review Current &amp; Past Activity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Document and Summarize Information Gathered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Apply Appropriate Validated Data to Risk Matrix and Make Investigation Decision</a:t>
            </a:r>
          </a:p>
          <a:p>
            <a:pPr marL="709613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Brief Management for Investigation Approval</a:t>
            </a:r>
          </a:p>
        </p:txBody>
      </p:sp>
    </p:spTree>
    <p:extLst>
      <p:ext uri="{BB962C8B-B14F-4D97-AF65-F5344CB8AC3E}">
        <p14:creationId xmlns:p14="http://schemas.microsoft.com/office/powerpoint/2010/main" val="33151082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4247159" y="362740"/>
            <a:ext cx="487473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Investigation Steps</a:t>
            </a:r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979260" y="1933688"/>
            <a:ext cx="11100445" cy="67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Opening Resume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Complaint Analysis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Send Information Request Letter (IR)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IR Response Turn Around - 6 to 7 Weeks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Inspect Vehicles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Data Analysis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Testing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Survey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Evaluate IR Response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Communication with Manufacturer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Follow Up IR, Peer IR Letters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Recall, Close, or Legal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Post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4850658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5708297" y="362740"/>
            <a:ext cx="195245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Recalls</a:t>
            </a:r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613339" y="2186365"/>
            <a:ext cx="12025540" cy="579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NHTSA Receives over 1,000 recalls (defect &amp; non-compliance) per year.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These recalls affect nearly 80,000 products per year.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Of the recalls received, approximately 10% are influenced.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Influenced vs. Voluntary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Review Manufacturer recall plans and communications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Monitor recall completion rates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Perform recall audits and investigations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Publish recall documents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Respond to media inquiries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Consumer complaints and other data received by NHTSA are monitored to ensure recalls have an adequate scope and an effective remedy.</a:t>
            </a:r>
          </a:p>
        </p:txBody>
      </p:sp>
    </p:spTree>
    <p:extLst>
      <p:ext uri="{BB962C8B-B14F-4D97-AF65-F5344CB8AC3E}">
        <p14:creationId xmlns:p14="http://schemas.microsoft.com/office/powerpoint/2010/main" val="10362146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1813800" y="393518"/>
            <a:ext cx="974144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000" dirty="0"/>
              <a:t>Example Investigations – Non Compliance</a:t>
            </a:r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4616605" y="4425736"/>
            <a:ext cx="3445727" cy="57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4" y="1714116"/>
            <a:ext cx="4223608" cy="7566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405" y="1590352"/>
            <a:ext cx="4125951" cy="76094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6605" y="3040563"/>
            <a:ext cx="41036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u="sng" dirty="0"/>
              <a:t>Issue</a:t>
            </a:r>
            <a:r>
              <a:rPr lang="en-US" sz="2000" dirty="0"/>
              <a:t>: Emergency egress window very hard to open</a:t>
            </a:r>
          </a:p>
          <a:p>
            <a:pPr algn="l"/>
            <a:endParaRPr lang="en-US" sz="2000" dirty="0"/>
          </a:p>
          <a:p>
            <a:pPr algn="l"/>
            <a:r>
              <a:rPr lang="en-US" sz="2000" u="sng" dirty="0"/>
              <a:t>Cause</a:t>
            </a:r>
            <a:r>
              <a:rPr lang="en-US" sz="2000" dirty="0"/>
              <a:t>: Window release mechanism binding</a:t>
            </a:r>
          </a:p>
          <a:p>
            <a:pPr algn="l"/>
            <a:endParaRPr lang="en-US" sz="2000" dirty="0"/>
          </a:p>
          <a:p>
            <a:pPr algn="l"/>
            <a:r>
              <a:rPr lang="en-US" sz="2000" u="sng" dirty="0"/>
              <a:t>Result</a:t>
            </a:r>
            <a:r>
              <a:rPr lang="en-US" sz="2000" dirty="0"/>
              <a:t>: Recall 18V-4943 – 7,859 School Busses</a:t>
            </a:r>
          </a:p>
          <a:p>
            <a:pPr marL="457200" lvl="1" indent="0" algn="l"/>
            <a:r>
              <a:rPr lang="en-US" sz="2000" dirty="0"/>
              <a:t>Mechanism does not conform to FMVSS 217. S5.3.2.1 This requirement indicates no more than 89 Newtons (20 pounds) of force shall be required to release the exit</a:t>
            </a:r>
          </a:p>
        </p:txBody>
      </p:sp>
    </p:spTree>
    <p:extLst>
      <p:ext uri="{BB962C8B-B14F-4D97-AF65-F5344CB8AC3E}">
        <p14:creationId xmlns:p14="http://schemas.microsoft.com/office/powerpoint/2010/main" val="34502473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173" y="446881"/>
            <a:ext cx="12813168" cy="160494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Investigations – Vehicle Owner Questionnaire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81936" y="2838426"/>
            <a:ext cx="3773941" cy="4883174"/>
          </a:xfrm>
        </p:spPr>
        <p:txBody>
          <a:bodyPr/>
          <a:lstStyle/>
          <a:p>
            <a:r>
              <a:rPr lang="en-US" sz="2347" b="1" u="sng" dirty="0"/>
              <a:t>Issue:</a:t>
            </a:r>
            <a:r>
              <a:rPr lang="en-US" sz="2347" dirty="0"/>
              <a:t> Heater hose rupture at drivers feet</a:t>
            </a:r>
          </a:p>
          <a:p>
            <a:r>
              <a:rPr lang="en-US" sz="2347" b="1" u="sng" dirty="0"/>
              <a:t>Cause:</a:t>
            </a:r>
            <a:r>
              <a:rPr lang="en-US" sz="2347" dirty="0"/>
              <a:t> Hose fatigue resulting in split</a:t>
            </a:r>
          </a:p>
          <a:p>
            <a:r>
              <a:rPr lang="en-US" sz="2347" b="1" u="sng" dirty="0"/>
              <a:t>Result: </a:t>
            </a:r>
            <a:r>
              <a:rPr lang="en-US" sz="2347" dirty="0"/>
              <a:t>Recall 16V-837: 20,673 School Buses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9618" y="7802880"/>
            <a:ext cx="171072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20" dirty="0">
                <a:solidFill>
                  <a:srgbClr val="FFFFFF"/>
                </a:solidFill>
              </a:rPr>
              <a:t>888-327-4236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60" t="3419" r="44278" b="5727"/>
          <a:stretch/>
        </p:blipFill>
        <p:spPr>
          <a:xfrm>
            <a:off x="133872" y="2241395"/>
            <a:ext cx="4048063" cy="6523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663" t="15237" r="14816"/>
          <a:stretch/>
        </p:blipFill>
        <p:spPr>
          <a:xfrm>
            <a:off x="7955877" y="2241395"/>
            <a:ext cx="4943147" cy="6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3" y="1003611"/>
            <a:ext cx="12734693" cy="177106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Investigations – Potential Safety Issue</a:t>
            </a:r>
            <a:b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(Death/Injury EWR Report)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9242" y="2953174"/>
            <a:ext cx="11135144" cy="3710192"/>
          </a:xfrm>
        </p:spPr>
        <p:txBody>
          <a:bodyPr/>
          <a:lstStyle/>
          <a:p>
            <a:r>
              <a:rPr lang="en-US" sz="2347" dirty="0"/>
              <a:t>Issue: Loss of  Rear Axle</a:t>
            </a:r>
          </a:p>
          <a:p>
            <a:r>
              <a:rPr lang="en-US" sz="2347" dirty="0"/>
              <a:t>Cause: Under torque axle U-bolts</a:t>
            </a:r>
          </a:p>
          <a:p>
            <a:r>
              <a:rPr lang="en-US" sz="2347" dirty="0"/>
              <a:t>Result: No recall due to improper repair performed by a non-dealer facility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9618" y="7802880"/>
            <a:ext cx="171072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20" dirty="0">
                <a:solidFill>
                  <a:srgbClr val="FFFFFF"/>
                </a:solidFill>
              </a:rPr>
              <a:t>888-327-4236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651" r="7897" b="29922"/>
          <a:stretch/>
        </p:blipFill>
        <p:spPr>
          <a:xfrm>
            <a:off x="335749" y="6033573"/>
            <a:ext cx="6007144" cy="3416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797" b="10000"/>
          <a:stretch/>
        </p:blipFill>
        <p:spPr>
          <a:xfrm>
            <a:off x="6688759" y="6033573"/>
            <a:ext cx="5670674" cy="35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"/>
          <p:cNvSpPr/>
          <p:nvPr/>
        </p:nvSpPr>
        <p:spPr>
          <a:xfrm>
            <a:off x="-2236273" y="-42990"/>
            <a:ext cx="17477346" cy="9861882"/>
          </a:xfrm>
          <a:prstGeom prst="rect">
            <a:avLst/>
          </a:prstGeom>
          <a:gradFill>
            <a:gsLst>
              <a:gs pos="0">
                <a:srgbClr val="0083BF"/>
              </a:gs>
              <a:gs pos="68561">
                <a:srgbClr val="006292"/>
              </a:gs>
              <a:gs pos="100000">
                <a:srgbClr val="004065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415371" y="1943100"/>
            <a:ext cx="12174057" cy="5956042"/>
          </a:xfrm>
          <a:prstGeom prst="triangle">
            <a:avLst>
              <a:gd name="adj" fmla="val 50000"/>
            </a:avLst>
          </a:prstGeom>
          <a:solidFill>
            <a:schemeClr val="accent1">
              <a:alpha val="50195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28801" y="5577706"/>
            <a:ext cx="98764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dirty="0"/>
              <a:t>Complaints: ~ 80,000 / </a:t>
            </a:r>
            <a:r>
              <a:rPr lang="en-US" sz="3600" dirty="0" err="1"/>
              <a:t>yr</a:t>
            </a:r>
            <a:endParaRPr lang="en-US" sz="36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dirty="0"/>
              <a:t>Communications: ~ 20,000 / </a:t>
            </a:r>
            <a:r>
              <a:rPr lang="en-US" sz="3600" dirty="0" err="1"/>
              <a:t>yr</a:t>
            </a:r>
            <a:endParaRPr lang="en-US" sz="36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dirty="0"/>
              <a:t>EWR</a:t>
            </a:r>
            <a:r>
              <a:rPr lang="en-US" sz="3600" dirty="0"/>
              <a:t> D&amp;I: ~ 11,000 / </a:t>
            </a:r>
            <a:r>
              <a:rPr lang="en-US" sz="3600" dirty="0" err="1"/>
              <a:t>yr</a:t>
            </a:r>
            <a:endParaRPr lang="en-US" sz="36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dirty="0"/>
              <a:t>EWR Foreign Campaigns: ~ 240 / </a:t>
            </a:r>
            <a:r>
              <a:rPr lang="en-US" sz="3600" dirty="0" err="1"/>
              <a:t>yr</a:t>
            </a:r>
            <a:r>
              <a:rPr lang="en-US" sz="3600" dirty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76337" y="4603232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/>
              <a:t>Issues Screened: ~500 / </a:t>
            </a:r>
            <a:r>
              <a:rPr lang="en-US" sz="3200" dirty="0" err="1"/>
              <a:t>yr</a:t>
            </a:r>
            <a:endParaRPr lang="en-US" sz="32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85550" y="3654383"/>
            <a:ext cx="5906292" cy="9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200" dirty="0"/>
              <a:t>Investigations</a:t>
            </a:r>
            <a:r>
              <a:rPr lang="en-US" sz="3600" dirty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dirty="0"/>
              <a:t>~ 40 / </a:t>
            </a:r>
            <a:r>
              <a:rPr lang="en-US" sz="3600" dirty="0" err="1"/>
              <a:t>yr</a:t>
            </a:r>
            <a:endParaRPr lang="en-US" sz="3600" dirty="0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3511005" y="5338291"/>
            <a:ext cx="5982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4189601" y="4603232"/>
            <a:ext cx="4687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5670136" y="3523808"/>
            <a:ext cx="168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367955" y="2621195"/>
            <a:ext cx="4958431" cy="4927271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 flipV="1">
            <a:off x="7202486" y="2189747"/>
            <a:ext cx="2048462" cy="4724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7223123" y="2974596"/>
            <a:ext cx="2027825" cy="285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250948" y="1855601"/>
            <a:ext cx="5042568" cy="1785104"/>
          </a:xfrm>
          <a:prstGeom prst="rect">
            <a:avLst/>
          </a:prstGeom>
          <a:solidFill>
            <a:schemeClr val="bg1">
              <a:alpha val="2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2200" dirty="0"/>
              <a:t>Uninfluenced Recalls 840 / </a:t>
            </a:r>
            <a:r>
              <a:rPr lang="en-US" sz="2200" dirty="0" err="1"/>
              <a:t>yr</a:t>
            </a:r>
            <a:br>
              <a:rPr lang="en-US" sz="2200" dirty="0"/>
            </a:br>
            <a:r>
              <a:rPr lang="en-US" sz="2200" dirty="0"/>
              <a:t>28.9 M Vehicles, Equipment, Child Seats, and Tires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2200" dirty="0"/>
              <a:t>Influenced Recalls 60 / </a:t>
            </a:r>
            <a:r>
              <a:rPr lang="en-US" sz="2200" dirty="0" err="1"/>
              <a:t>yr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en-US" sz="2200" dirty="0"/>
              <a:t>13.7 M Vehicles, Equipment, Child Seats, and Tires</a:t>
            </a:r>
          </a:p>
        </p:txBody>
      </p:sp>
      <p:pic>
        <p:nvPicPr>
          <p:cNvPr id="18" name="Picture 3" descr="C:\Documents and Settings\wardda\Local Settings\Temporary Internet Files\Content.IE5\JBVM9LV0\MCj042425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3" y="2355747"/>
            <a:ext cx="1360172" cy="101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usa50out.gi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-481263" y="6870368"/>
            <a:ext cx="14028821" cy="3766707"/>
          </a:xfrm>
          <a:prstGeom prst="rect">
            <a:avLst/>
          </a:prstGeom>
          <a:scene3d>
            <a:camera prst="perspectiveRelaxed">
              <a:rot lat="18300000" lon="0" rev="0"/>
            </a:camera>
            <a:lightRig rig="threePt" dir="t"/>
          </a:scene3d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0" y="8257604"/>
            <a:ext cx="1265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 Vehicles: </a:t>
            </a:r>
            <a:r>
              <a:rPr lang="en-US" sz="7200" dirty="0">
                <a:solidFill>
                  <a:srgbClr val="FFFF00"/>
                </a:solidFill>
              </a:rPr>
              <a:t>~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269 Million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9864557" y="9304044"/>
            <a:ext cx="3140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dirty="0"/>
              <a:t>CY 2017 data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31819" y="252593"/>
            <a:ext cx="1265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ODI Statistics</a:t>
            </a:r>
          </a:p>
        </p:txBody>
      </p:sp>
    </p:spTree>
    <p:extLst>
      <p:ext uri="{BB962C8B-B14F-4D97-AF65-F5344CB8AC3E}">
        <p14:creationId xmlns:p14="http://schemas.microsoft.com/office/powerpoint/2010/main" val="5620061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0548" y="1297172"/>
            <a:ext cx="7954571" cy="2319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From CMV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6020" y="5019433"/>
            <a:ext cx="5445760" cy="2453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2347" dirty="0"/>
              <a:t>       Complaints Received (Annually):</a:t>
            </a:r>
          </a:p>
          <a:p>
            <a:pPr lvl="1"/>
            <a:r>
              <a:rPr lang="en-US" sz="2347" dirty="0">
                <a:solidFill>
                  <a:schemeClr val="bg1"/>
                </a:solidFill>
              </a:rPr>
              <a:t>80,000 Automobile Complaints</a:t>
            </a:r>
          </a:p>
          <a:p>
            <a:pPr lvl="1"/>
            <a:r>
              <a:rPr lang="en-US" sz="2347" dirty="0">
                <a:solidFill>
                  <a:schemeClr val="bg1"/>
                </a:solidFill>
              </a:rPr>
              <a:t>600 CMV Complaints</a:t>
            </a:r>
          </a:p>
          <a:p>
            <a:pPr lvl="1"/>
            <a:r>
              <a:rPr lang="en-US" sz="2347" dirty="0">
                <a:solidFill>
                  <a:schemeClr val="bg1"/>
                </a:solidFill>
              </a:rPr>
              <a:t>Only 1.38% of Comp. are CMV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50240" y="2732567"/>
            <a:ext cx="11726058" cy="15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1300460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773" b="0" dirty="0">
                <a:solidFill>
                  <a:sysClr val="windowText" lastClr="000000"/>
                </a:solidFill>
              </a:rPr>
              <a:t>ODI does not receive a proportionate number of complaints from the Commercial Motor Vehicle (CMV) industry.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78715" y="5025202"/>
            <a:ext cx="5527040" cy="24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1300460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347" b="0" dirty="0">
                <a:solidFill>
                  <a:schemeClr val="tx1"/>
                </a:solidFill>
              </a:rPr>
              <a:t>      Vehicle Populations:</a:t>
            </a:r>
          </a:p>
          <a:p>
            <a:pPr marL="792468" lvl="1" indent="-304796" algn="l" defTabSz="1300460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347" b="0" dirty="0">
                <a:solidFill>
                  <a:sysClr val="windowText" lastClr="000000"/>
                </a:solidFill>
              </a:rPr>
              <a:t>268, 799 Million Automobiles</a:t>
            </a:r>
          </a:p>
          <a:p>
            <a:pPr marL="792468" lvl="1" indent="-304796" algn="l" defTabSz="1300460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347" b="0" dirty="0">
                <a:solidFill>
                  <a:sysClr val="windowText" lastClr="000000"/>
                </a:solidFill>
              </a:rPr>
              <a:t>9 Million Trucks &amp; Buses</a:t>
            </a:r>
          </a:p>
          <a:p>
            <a:pPr marL="792468" lvl="1" indent="-304796" algn="l" defTabSz="1300460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347" b="0" dirty="0">
                <a:solidFill>
                  <a:sysClr val="windowText" lastClr="000000"/>
                </a:solidFill>
              </a:rPr>
              <a:t>3.52% of Pop. are CMV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761893" y="7786237"/>
            <a:ext cx="837456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1300460" hangingPunct="1">
              <a:lnSpc>
                <a:spcPct val="70000"/>
              </a:lnSpc>
              <a:spcBef>
                <a:spcPct val="50000"/>
              </a:spcBef>
            </a:pPr>
            <a:r>
              <a:rPr lang="en-US" sz="4400" b="0" dirty="0">
                <a:solidFill>
                  <a:schemeClr val="bg1"/>
                </a:solidFill>
              </a:rPr>
              <a:t>CY 2016 Data</a:t>
            </a:r>
          </a:p>
        </p:txBody>
      </p:sp>
    </p:spTree>
    <p:extLst>
      <p:ext uri="{BB962C8B-B14F-4D97-AF65-F5344CB8AC3E}">
        <p14:creationId xmlns:p14="http://schemas.microsoft.com/office/powerpoint/2010/main" val="83298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995" y="1063255"/>
            <a:ext cx="9090838" cy="12115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Causes &amp; Concerns: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189" y="2274849"/>
            <a:ext cx="8290560" cy="521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spcAft>
                <a:spcPts val="640"/>
              </a:spcAft>
            </a:pPr>
            <a:r>
              <a:rPr lang="en-US" sz="2347" dirty="0"/>
              <a:t>Fleets and drivers not aware of NHTSA/ODI</a:t>
            </a:r>
          </a:p>
          <a:p>
            <a:pPr lvl="1">
              <a:spcBef>
                <a:spcPts val="640"/>
              </a:spcBef>
              <a:spcAft>
                <a:spcPts val="640"/>
              </a:spcAft>
            </a:pPr>
            <a:r>
              <a:rPr lang="en-US" sz="1707" dirty="0"/>
              <a:t>ODI is not made aware of safety defects resulting in unsafe vehicles traveling the roadways.</a:t>
            </a: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-US" sz="2347" dirty="0"/>
              <a:t>Fleets work directly with manufacturers</a:t>
            </a:r>
          </a:p>
          <a:p>
            <a:pPr lvl="1">
              <a:spcBef>
                <a:spcPts val="640"/>
              </a:spcBef>
              <a:spcAft>
                <a:spcPts val="640"/>
              </a:spcAft>
            </a:pPr>
            <a:r>
              <a:rPr lang="en-US" sz="1707" dirty="0"/>
              <a:t>Only the fleet that has leverage with the manufacturer gets their vehicles repaired.  Many other vehicles may still be on the road with a safety concern that could result in a crash (potentially involving you or your family).</a:t>
            </a:r>
          </a:p>
          <a:p>
            <a:pPr>
              <a:spcBef>
                <a:spcPts val="640"/>
              </a:spcBef>
              <a:spcAft>
                <a:spcPts val="640"/>
              </a:spcAft>
            </a:pPr>
            <a:r>
              <a:rPr lang="en-US" sz="2347" dirty="0"/>
              <a:t>Difficult for fleets to file complaints on multiple vehicles</a:t>
            </a:r>
          </a:p>
          <a:p>
            <a:pPr lvl="1">
              <a:spcBef>
                <a:spcPts val="640"/>
              </a:spcBef>
              <a:spcAft>
                <a:spcPts val="640"/>
              </a:spcAft>
            </a:pPr>
            <a:r>
              <a:rPr lang="en-US" sz="1920" dirty="0"/>
              <a:t>Fleets are discouraged from filing complaints due to time constraints and aggravation.</a:t>
            </a:r>
          </a:p>
        </p:txBody>
      </p:sp>
    </p:spTree>
    <p:extLst>
      <p:ext uri="{BB962C8B-B14F-4D97-AF65-F5344CB8AC3E}">
        <p14:creationId xmlns:p14="http://schemas.microsoft.com/office/powerpoint/2010/main" val="56310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3"/>
          <a:stretch/>
        </p:blipFill>
        <p:spPr>
          <a:xfrm>
            <a:off x="-1783574" y="-1230624"/>
            <a:ext cx="9720399" cy="10984224"/>
          </a:xfrm>
          <a:prstGeom prst="rect">
            <a:avLst/>
          </a:prstGeom>
        </p:spPr>
      </p:pic>
      <p:sp>
        <p:nvSpPr>
          <p:cNvPr id="20" name="Rectangle"/>
          <p:cNvSpPr/>
          <p:nvPr/>
        </p:nvSpPr>
        <p:spPr>
          <a:xfrm>
            <a:off x="-2037904" y="-382992"/>
            <a:ext cx="9982809" cy="11295357"/>
          </a:xfrm>
          <a:prstGeom prst="rect">
            <a:avLst/>
          </a:prstGeom>
          <a:gradFill>
            <a:gsLst>
              <a:gs pos="0">
                <a:srgbClr val="0083BF">
                  <a:alpha val="74445"/>
                </a:srgbClr>
              </a:gs>
              <a:gs pos="49964">
                <a:srgbClr val="006292">
                  <a:alpha val="74445"/>
                </a:srgbClr>
              </a:gs>
              <a:gs pos="100000">
                <a:srgbClr val="004065">
                  <a:alpha val="7444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Line"/>
          <p:cNvSpPr/>
          <p:nvPr/>
        </p:nvSpPr>
        <p:spPr>
          <a:xfrm flipV="1">
            <a:off x="7944905" y="-143308"/>
            <a:ext cx="1" cy="10040215"/>
          </a:xfrm>
          <a:prstGeom prst="line">
            <a:avLst/>
          </a:prstGeom>
          <a:ln w="88900">
            <a:solidFill>
              <a:srgbClr val="0083B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Circle"/>
          <p:cNvSpPr/>
          <p:nvPr/>
        </p:nvSpPr>
        <p:spPr>
          <a:xfrm>
            <a:off x="7500339" y="716098"/>
            <a:ext cx="914650" cy="914650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Circle"/>
          <p:cNvSpPr/>
          <p:nvPr/>
        </p:nvSpPr>
        <p:spPr>
          <a:xfrm>
            <a:off x="7478018" y="2545398"/>
            <a:ext cx="914650" cy="914650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Circle"/>
          <p:cNvSpPr/>
          <p:nvPr/>
        </p:nvSpPr>
        <p:spPr>
          <a:xfrm>
            <a:off x="7506555" y="4820539"/>
            <a:ext cx="914650" cy="914650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AGENDA"/>
          <p:cNvSpPr txBox="1"/>
          <p:nvPr/>
        </p:nvSpPr>
        <p:spPr>
          <a:xfrm>
            <a:off x="1235127" y="2868347"/>
            <a:ext cx="5429913" cy="181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96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AGENDA</a:t>
            </a:r>
          </a:p>
        </p:txBody>
      </p:sp>
      <p:sp>
        <p:nvSpPr>
          <p:cNvPr id="135" name="xx. xx. 2018"/>
          <p:cNvSpPr txBox="1"/>
          <p:nvPr/>
        </p:nvSpPr>
        <p:spPr>
          <a:xfrm>
            <a:off x="2586588" y="4820299"/>
            <a:ext cx="2726991" cy="909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600" b="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i="0" dirty="0"/>
              <a:t>06</a:t>
            </a:r>
            <a:r>
              <a:rPr i="0" dirty="0"/>
              <a:t>. </a:t>
            </a:r>
            <a:r>
              <a:rPr lang="en-US" i="0" dirty="0"/>
              <a:t>26</a:t>
            </a:r>
            <a:r>
              <a:rPr i="0" dirty="0"/>
              <a:t>. 201</a:t>
            </a:r>
            <a:r>
              <a:rPr lang="en-US" i="0" dirty="0"/>
              <a:t>9</a:t>
            </a:r>
            <a:endParaRPr i="0" dirty="0"/>
          </a:p>
        </p:txBody>
      </p:sp>
      <p:sp>
        <p:nvSpPr>
          <p:cNvPr id="136" name="Circle"/>
          <p:cNvSpPr/>
          <p:nvPr/>
        </p:nvSpPr>
        <p:spPr>
          <a:xfrm>
            <a:off x="7508420" y="3467750"/>
            <a:ext cx="914650" cy="914649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Section Title"/>
          <p:cNvSpPr txBox="1"/>
          <p:nvPr/>
        </p:nvSpPr>
        <p:spPr>
          <a:xfrm>
            <a:off x="8705787" y="354563"/>
            <a:ext cx="3983846" cy="854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360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dirty="0"/>
              <a:t>Introductions			</a:t>
            </a:r>
          </a:p>
          <a:p>
            <a:r>
              <a:rPr lang="en-US" sz="2800" dirty="0"/>
              <a:t>Mission</a:t>
            </a:r>
          </a:p>
          <a:p>
            <a:endParaRPr lang="en-US" sz="2800" dirty="0"/>
          </a:p>
          <a:p>
            <a:r>
              <a:rPr lang="en-US" sz="2800" dirty="0"/>
              <a:t>ODI Re-Organization</a:t>
            </a:r>
          </a:p>
          <a:p>
            <a:endParaRPr lang="en-US" sz="2800" dirty="0"/>
          </a:p>
          <a:p>
            <a:r>
              <a:rPr lang="en-US" sz="2800" dirty="0"/>
              <a:t>Safety Defect Definition and Review</a:t>
            </a:r>
          </a:p>
          <a:p>
            <a:endParaRPr lang="en-US" sz="2800" dirty="0"/>
          </a:p>
          <a:p>
            <a:r>
              <a:rPr lang="en-US" sz="2800" dirty="0"/>
              <a:t>ODI Investigation Process</a:t>
            </a:r>
          </a:p>
          <a:p>
            <a:endParaRPr lang="en-US" sz="2800" dirty="0"/>
          </a:p>
          <a:p>
            <a:r>
              <a:rPr lang="en-US" sz="2800" dirty="0"/>
              <a:t>Example Investigation </a:t>
            </a:r>
          </a:p>
          <a:p>
            <a:endParaRPr lang="en-US" sz="2800" dirty="0"/>
          </a:p>
          <a:p>
            <a:r>
              <a:rPr lang="en-US" sz="2800" dirty="0"/>
              <a:t>Contact Information</a:t>
            </a:r>
          </a:p>
          <a:p>
            <a:endParaRPr lang="en-US" sz="2800" dirty="0"/>
          </a:p>
          <a:p>
            <a:r>
              <a:rPr lang="en-US" sz="2800" dirty="0"/>
              <a:t>Open Discussion</a:t>
            </a:r>
          </a:p>
        </p:txBody>
      </p:sp>
      <p:sp>
        <p:nvSpPr>
          <p:cNvPr id="141" name="1"/>
          <p:cNvSpPr txBox="1"/>
          <p:nvPr/>
        </p:nvSpPr>
        <p:spPr>
          <a:xfrm>
            <a:off x="7821865" y="894454"/>
            <a:ext cx="287759" cy="5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42" name="2"/>
          <p:cNvSpPr txBox="1"/>
          <p:nvPr/>
        </p:nvSpPr>
        <p:spPr>
          <a:xfrm>
            <a:off x="7820001" y="2704315"/>
            <a:ext cx="287758" cy="557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3</a:t>
            </a:r>
            <a:endParaRPr dirty="0"/>
          </a:p>
        </p:txBody>
      </p:sp>
      <p:sp>
        <p:nvSpPr>
          <p:cNvPr id="143" name="3"/>
          <p:cNvSpPr txBox="1"/>
          <p:nvPr/>
        </p:nvSpPr>
        <p:spPr>
          <a:xfrm>
            <a:off x="7821867" y="3669108"/>
            <a:ext cx="287758" cy="5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4</a:t>
            </a:r>
            <a:endParaRPr dirty="0"/>
          </a:p>
        </p:txBody>
      </p:sp>
      <p:sp>
        <p:nvSpPr>
          <p:cNvPr id="144" name="4"/>
          <p:cNvSpPr txBox="1"/>
          <p:nvPr/>
        </p:nvSpPr>
        <p:spPr>
          <a:xfrm>
            <a:off x="7801026" y="4998895"/>
            <a:ext cx="287758" cy="5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5</a:t>
            </a:r>
            <a:endParaRPr dirty="0"/>
          </a:p>
        </p:txBody>
      </p:sp>
      <p:sp>
        <p:nvSpPr>
          <p:cNvPr id="21" name="Circle"/>
          <p:cNvSpPr/>
          <p:nvPr/>
        </p:nvSpPr>
        <p:spPr>
          <a:xfrm>
            <a:off x="7500339" y="1630748"/>
            <a:ext cx="914650" cy="914650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1"/>
          <p:cNvSpPr txBox="1"/>
          <p:nvPr/>
        </p:nvSpPr>
        <p:spPr>
          <a:xfrm>
            <a:off x="7821865" y="1809104"/>
            <a:ext cx="287759" cy="5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</a:t>
            </a:r>
            <a:endParaRPr dirty="0"/>
          </a:p>
        </p:txBody>
      </p:sp>
      <p:sp>
        <p:nvSpPr>
          <p:cNvPr id="23" name="Circle"/>
          <p:cNvSpPr/>
          <p:nvPr/>
        </p:nvSpPr>
        <p:spPr>
          <a:xfrm>
            <a:off x="7478018" y="5887589"/>
            <a:ext cx="914650" cy="914650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4"/>
          <p:cNvSpPr txBox="1"/>
          <p:nvPr/>
        </p:nvSpPr>
        <p:spPr>
          <a:xfrm>
            <a:off x="7772489" y="6065945"/>
            <a:ext cx="287758" cy="5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6</a:t>
            </a:r>
            <a:endParaRPr dirty="0"/>
          </a:p>
        </p:txBody>
      </p:sp>
      <p:sp>
        <p:nvSpPr>
          <p:cNvPr id="25" name="Circle"/>
          <p:cNvSpPr/>
          <p:nvPr/>
        </p:nvSpPr>
        <p:spPr>
          <a:xfrm>
            <a:off x="7508421" y="6802239"/>
            <a:ext cx="914650" cy="914650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4"/>
          <p:cNvSpPr txBox="1"/>
          <p:nvPr/>
        </p:nvSpPr>
        <p:spPr>
          <a:xfrm>
            <a:off x="7802892" y="6980595"/>
            <a:ext cx="287758" cy="5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7</a:t>
            </a:r>
            <a:endParaRPr dirty="0"/>
          </a:p>
        </p:txBody>
      </p:sp>
      <p:sp>
        <p:nvSpPr>
          <p:cNvPr id="27" name="Circle"/>
          <p:cNvSpPr/>
          <p:nvPr/>
        </p:nvSpPr>
        <p:spPr>
          <a:xfrm>
            <a:off x="7508421" y="7716889"/>
            <a:ext cx="914650" cy="914650"/>
          </a:xfrm>
          <a:prstGeom prst="ellipse">
            <a:avLst/>
          </a:prstGeom>
          <a:solidFill>
            <a:srgbClr val="0083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" name="4"/>
          <p:cNvSpPr txBox="1"/>
          <p:nvPr/>
        </p:nvSpPr>
        <p:spPr>
          <a:xfrm>
            <a:off x="7802892" y="7895245"/>
            <a:ext cx="287758" cy="55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8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623" y="223284"/>
            <a:ext cx="3349256" cy="239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726" y="2486722"/>
            <a:ext cx="11524430" cy="706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47" dirty="0"/>
              <a:t>Increase ODI outreach efforts within the trucking/busing industry.</a:t>
            </a:r>
          </a:p>
          <a:p>
            <a:pPr lvl="1">
              <a:lnSpc>
                <a:spcPct val="80000"/>
              </a:lnSpc>
            </a:pPr>
            <a:r>
              <a:rPr lang="en-US" sz="2347" dirty="0"/>
              <a:t>Attend trucking/busing trade shows</a:t>
            </a:r>
          </a:p>
          <a:p>
            <a:pPr lvl="1">
              <a:lnSpc>
                <a:spcPct val="80000"/>
              </a:lnSpc>
            </a:pPr>
            <a:r>
              <a:rPr lang="en-US" sz="2347" dirty="0"/>
              <a:t>Develop partnerships with trucking/busing carriers/fleets</a:t>
            </a:r>
          </a:p>
          <a:p>
            <a:pPr lvl="1">
              <a:lnSpc>
                <a:spcPct val="80000"/>
              </a:lnSpc>
            </a:pPr>
            <a:r>
              <a:rPr lang="en-US" sz="2347" dirty="0"/>
              <a:t>Advertise on trucking radio channels like SIRIUS</a:t>
            </a:r>
          </a:p>
          <a:p>
            <a:pPr>
              <a:lnSpc>
                <a:spcPct val="80000"/>
              </a:lnSpc>
            </a:pPr>
            <a:r>
              <a:rPr lang="en-US" sz="2347" dirty="0"/>
              <a:t>Increase awareness of the problems associated with </a:t>
            </a:r>
            <a:r>
              <a:rPr lang="en-US" sz="2347" u="sng" dirty="0"/>
              <a:t>only</a:t>
            </a:r>
            <a:r>
              <a:rPr lang="en-US" sz="2347" dirty="0"/>
              <a:t> informing the manufacturer of a defect.</a:t>
            </a:r>
          </a:p>
          <a:p>
            <a:pPr>
              <a:lnSpc>
                <a:spcPct val="80000"/>
              </a:lnSpc>
            </a:pPr>
            <a:r>
              <a:rPr lang="en-US" sz="2347" dirty="0"/>
              <a:t>Incorporate a new complaint form design that would make it easier for fleets to enter multiple vehicles.</a:t>
            </a:r>
          </a:p>
          <a:p>
            <a:pPr>
              <a:lnSpc>
                <a:spcPct val="80000"/>
              </a:lnSpc>
            </a:pPr>
            <a:endParaRPr lang="en-US" sz="2773" dirty="0"/>
          </a:p>
        </p:txBody>
      </p:sp>
    </p:spTree>
    <p:extLst>
      <p:ext uri="{BB962C8B-B14F-4D97-AF65-F5344CB8AC3E}">
        <p14:creationId xmlns:p14="http://schemas.microsoft.com/office/powerpoint/2010/main" val="375352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gradFill>
            <a:gsLst>
              <a:gs pos="0">
                <a:srgbClr val="0083BF"/>
              </a:gs>
              <a:gs pos="68561">
                <a:srgbClr val="006292"/>
              </a:gs>
              <a:gs pos="100000">
                <a:srgbClr val="004065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817" y="-61462"/>
            <a:ext cx="11549158" cy="88065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What can you do to help?</a:t>
            </a:r>
            <a:endParaRPr kumimoji="0" lang="en-US" sz="7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become aware of a </a:t>
            </a:r>
            <a:r>
              <a:rPr lang="en-US" sz="3200" b="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or manufacturing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safety defect on a CMV contact ODI: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defRPr/>
            </a:pP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888-327-4236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SaferTruck.gov</a:t>
            </a:r>
          </a:p>
          <a:p>
            <a:pPr marL="342900" lvl="1" inden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Ryan.rahimpour@dot.gov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342900" lvl="1" inden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202-366-8756</a:t>
            </a:r>
          </a:p>
          <a:p>
            <a:pPr marL="342900" lvl="1" indent="0">
              <a:spcBef>
                <a:spcPct val="20000"/>
              </a:spcBef>
              <a:buClr>
                <a:schemeClr val="tx1"/>
              </a:buClr>
              <a:defRPr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or someone you know could be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injured or killed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result of an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un-reported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safety defect on a truck or bus.</a:t>
            </a:r>
          </a:p>
          <a:p>
            <a:pPr marL="6858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0031" y="46459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859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gradFill>
            <a:gsLst>
              <a:gs pos="0">
                <a:srgbClr val="0083BF"/>
              </a:gs>
              <a:gs pos="68561">
                <a:srgbClr val="006292"/>
              </a:gs>
              <a:gs pos="100000">
                <a:srgbClr val="004065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321" y="1138341"/>
            <a:ext cx="11536326" cy="747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Questions: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Thank you for</a:t>
            </a:r>
            <a:r>
              <a:rPr kumimoji="0" lang="en-US" sz="44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working together to keep our roads safer!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                      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6858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6928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74429" y="1468722"/>
            <a:ext cx="12482622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b="1" u="sng" dirty="0">
                <a:solidFill>
                  <a:srgbClr val="00B0F0"/>
                </a:solidFill>
              </a:rPr>
              <a:t>Mission </a:t>
            </a:r>
          </a:p>
          <a:p>
            <a:r>
              <a:rPr lang="en-US" sz="4400" b="1" dirty="0">
                <a:solidFill>
                  <a:srgbClr val="00B0F0"/>
                </a:solidFill>
              </a:rPr>
              <a:t>Office of Defects Investigation (ODI)</a:t>
            </a:r>
            <a:endParaRPr sz="4400" b="1" u="sng" dirty="0">
              <a:solidFill>
                <a:srgbClr val="00B0F0"/>
              </a:solidFill>
            </a:endParaRPr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484652" y="4610398"/>
            <a:ext cx="12375314" cy="337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Identify design or manufacturer defects relating to motor vehicle safety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Assure that defects are remedied effectively and promptly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Assure that information relating to investigations and recalls is made available to the public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" y="1095153"/>
            <a:ext cx="13004887" cy="81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07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4938055" y="362740"/>
            <a:ext cx="349294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Safety Defect</a:t>
            </a:r>
            <a:endParaRPr dirty="0"/>
          </a:p>
        </p:txBody>
      </p:sp>
      <p:sp>
        <p:nvSpPr>
          <p:cNvPr id="161" name="Line"/>
          <p:cNvSpPr/>
          <p:nvPr/>
        </p:nvSpPr>
        <p:spPr>
          <a:xfrm>
            <a:off x="679086" y="1144624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263565" y="1125035"/>
            <a:ext cx="12375314" cy="8541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What is a Safety Related Defect under the Safety Act?</a:t>
            </a:r>
            <a:br>
              <a:rPr lang="en-US" sz="2000" dirty="0"/>
            </a:br>
            <a:endParaRPr lang="en-US" sz="2000" dirty="0"/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The concept of a safety related defect under the safety act can be broken down into two components:</a:t>
            </a:r>
          </a:p>
          <a:p>
            <a:pPr marL="757238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(1) Is there a defect? And if so, (2) does it relate to motor vehicle safety?</a:t>
            </a:r>
          </a:p>
          <a:p>
            <a:pPr marL="757238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500" dirty="0"/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The Safety Act provides two relevant definitions:</a:t>
            </a:r>
          </a:p>
          <a:p>
            <a:pPr marL="757238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“defect” includes any defect in performance or construction of a motor vehicle or motor vehicle equipment.</a:t>
            </a:r>
          </a:p>
          <a:p>
            <a:pPr marL="757238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“motor vehicle safety” means the performance of a motor vehicle  or motor vehicle equipment in a way that protects the public against unreasonable risk of accidents occurring because of the design, construction, or performance of a motor vehicle and against unreasonable risk of death or injury in an accident and includes non-operational safety of a motor vehicle.</a:t>
            </a:r>
          </a:p>
          <a:p>
            <a:pPr marL="757238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"Unreasonable risk" is not defined in the Safety Act. Moreover, the definition of “defect'" is of limited help.  For example, it does not define a defect in performance. Fortunately, court decisions in defect cases brought by NHTSA have helped define the scope of those terms.</a:t>
            </a:r>
          </a:p>
        </p:txBody>
      </p:sp>
    </p:spTree>
    <p:extLst>
      <p:ext uri="{BB962C8B-B14F-4D97-AF65-F5344CB8AC3E}">
        <p14:creationId xmlns:p14="http://schemas.microsoft.com/office/powerpoint/2010/main" val="6669064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2176881" y="362740"/>
            <a:ext cx="9015288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Safety Defect vs. Compliance Issue</a:t>
            </a:r>
            <a:endParaRPr dirty="0"/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263565" y="2184410"/>
            <a:ext cx="12375314" cy="514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u="sng" dirty="0"/>
              <a:t>Non-Compliance Issue: </a:t>
            </a:r>
            <a:r>
              <a:rPr lang="en-US" sz="2800" dirty="0"/>
              <a:t>(Pursed by OVSC) issue where a motor vehicle or covered motor vehicle equipment fails to meet one or more Federal Motor Vehicle Safety Standards (FMVSS) contained in 49 CFR Part 571.</a:t>
            </a:r>
            <a:br>
              <a:rPr lang="en-US" dirty="0"/>
            </a:br>
            <a:endParaRPr lang="en-US" dirty="0"/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u="sng" dirty="0"/>
              <a:t>Safety-Related Defect: </a:t>
            </a:r>
            <a:r>
              <a:rPr lang="en-US" sz="2800" dirty="0"/>
              <a:t>(Pursued by ODI) any defect in performance, construction, a component, or material that results in an unreasonable risk of crash or an unreasonable risk of death or injury in an accident.</a:t>
            </a:r>
          </a:p>
          <a:p>
            <a:pPr marL="757238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A safety-related defect may exist on a vehicle even though it meets all FMVSS requirements.</a:t>
            </a:r>
          </a:p>
          <a:p>
            <a:pPr marL="757238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500" dirty="0"/>
              <a:t>A safety-related defect includes nonoperational safety.</a:t>
            </a:r>
          </a:p>
        </p:txBody>
      </p:sp>
    </p:spTree>
    <p:extLst>
      <p:ext uri="{BB962C8B-B14F-4D97-AF65-F5344CB8AC3E}">
        <p14:creationId xmlns:p14="http://schemas.microsoft.com/office/powerpoint/2010/main" val="6669064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1675140" y="362740"/>
            <a:ext cx="1001876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Design/Manufacturing Defect Examples</a:t>
            </a:r>
            <a:endParaRPr dirty="0"/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1675140" y="2408229"/>
            <a:ext cx="8539032" cy="5225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Inoperative windshield wipers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Cracked or broken wheels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Cracked or broken coupling devices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Cracked or broken suspension components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Brake component failures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Steering component failures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Turbo failures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ABS fault lights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Failed or broken mirrors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Fuel tank securement</a:t>
            </a:r>
          </a:p>
        </p:txBody>
      </p:sp>
    </p:spTree>
    <p:extLst>
      <p:ext uri="{BB962C8B-B14F-4D97-AF65-F5344CB8AC3E}">
        <p14:creationId xmlns:p14="http://schemas.microsoft.com/office/powerpoint/2010/main" val="6669064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2020587" y="362740"/>
            <a:ext cx="932787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Non-Defect - Maintenance Examples</a:t>
            </a:r>
            <a:endParaRPr dirty="0"/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1675140" y="2449604"/>
            <a:ext cx="8539032" cy="2640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Tires worn out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Brake pads worn out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Wheels bent or damaged from abuse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Fluid leak from a gasket connection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Damaged lighting</a:t>
            </a:r>
          </a:p>
        </p:txBody>
      </p:sp>
    </p:spTree>
    <p:extLst>
      <p:ext uri="{BB962C8B-B14F-4D97-AF65-F5344CB8AC3E}">
        <p14:creationId xmlns:p14="http://schemas.microsoft.com/office/powerpoint/2010/main" val="12584570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#"/>
          <p:cNvSpPr txBox="1"/>
          <p:nvPr/>
        </p:nvSpPr>
        <p:spPr>
          <a:xfrm>
            <a:off x="12355062" y="140507"/>
            <a:ext cx="283817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#</a:t>
            </a:r>
          </a:p>
        </p:txBody>
      </p:sp>
      <p:sp>
        <p:nvSpPr>
          <p:cNvPr id="160" name="HEADER"/>
          <p:cNvSpPr txBox="1"/>
          <p:nvPr/>
        </p:nvSpPr>
        <p:spPr>
          <a:xfrm>
            <a:off x="5503114" y="362740"/>
            <a:ext cx="236282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800" b="0">
                <a:solidFill>
                  <a:srgbClr val="0183B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/>
              <a:t>Depends</a:t>
            </a:r>
            <a:endParaRPr dirty="0"/>
          </a:p>
        </p:txBody>
      </p:sp>
      <p:sp>
        <p:nvSpPr>
          <p:cNvPr id="161" name="Line"/>
          <p:cNvSpPr/>
          <p:nvPr/>
        </p:nvSpPr>
        <p:spPr>
          <a:xfrm>
            <a:off x="679087" y="1590351"/>
            <a:ext cx="10610621" cy="1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 defTabSz="82550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Lorem ipsum dolor sit amet, consectetur adipiscing…"/>
          <p:cNvSpPr txBox="1"/>
          <p:nvPr/>
        </p:nvSpPr>
        <p:spPr>
          <a:xfrm>
            <a:off x="1675140" y="2426129"/>
            <a:ext cx="8539032" cy="470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Fuel leaks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Frame cracks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Air lines abrading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Electrical wiring chafing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Ball joint failures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Stalling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Lighting failures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Cracks in leaf springs</a:t>
            </a:r>
          </a:p>
          <a:p>
            <a:pPr marL="228600" indent="-228600" algn="l" defTabSz="825500">
              <a:lnSpc>
                <a:spcPct val="120000"/>
              </a:lnSpc>
              <a:buClr>
                <a:srgbClr val="0183BF"/>
              </a:buClr>
              <a:buSzPct val="75000"/>
              <a:buChar char="•"/>
              <a:defRPr sz="3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Bearing seals</a:t>
            </a:r>
          </a:p>
        </p:txBody>
      </p:sp>
    </p:spTree>
    <p:extLst>
      <p:ext uri="{BB962C8B-B14F-4D97-AF65-F5344CB8AC3E}">
        <p14:creationId xmlns:p14="http://schemas.microsoft.com/office/powerpoint/2010/main" val="12584570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3B428FAD4924085431437BA09FBDB" ma:contentTypeVersion="0" ma:contentTypeDescription="Create a new document." ma:contentTypeScope="" ma:versionID="284be5701f88b6fc92093a8f006a95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2B68A-075D-4AB5-8DE7-65C7834439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A27979-6723-4D15-B63D-E241AF5FB3E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089D27-835C-4D12-AAA2-222703DE4E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1177</Words>
  <Application>Microsoft Office PowerPoint</Application>
  <PresentationFormat>Custom</PresentationFormat>
  <Paragraphs>276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Rockwell</vt:lpstr>
      <vt:lpstr>Tahoma</vt:lpstr>
      <vt:lpstr>Trebuchet MS</vt:lpstr>
      <vt:lpstr>Wingdings</vt:lpstr>
      <vt:lpstr>White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Investigations – Vehicle Owner Questionnaire</vt:lpstr>
      <vt:lpstr>Example Investigations – Potential Safety Issue (Death/Injury EWR Report)</vt:lpstr>
      <vt:lpstr>PowerPoint Presentation</vt:lpstr>
      <vt:lpstr>Information From CMV</vt:lpstr>
      <vt:lpstr>Potential Causes &amp; Concerns:</vt:lpstr>
      <vt:lpstr>Solutions: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Owens, Warren (NHTSA)</dc:creator>
  <cp:lastModifiedBy>Vicki Osman</cp:lastModifiedBy>
  <cp:revision>94</cp:revision>
  <dcterms:modified xsi:type="dcterms:W3CDTF">2019-06-26T13:33:08Z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0x010100B6E3B428FAD4924085431437BA09FBDB</vt:lpwstr>
  </property>
</Properties>
</file>