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Lst>
  <p:notesMasterIdLst>
    <p:notesMasterId r:id="rId19"/>
  </p:notesMasterIdLst>
  <p:handoutMasterIdLst>
    <p:handoutMasterId r:id="rId20"/>
  </p:handoutMasterIdLst>
  <p:sldIdLst>
    <p:sldId id="282" r:id="rId5"/>
    <p:sldId id="304" r:id="rId6"/>
    <p:sldId id="305" r:id="rId7"/>
    <p:sldId id="306" r:id="rId8"/>
    <p:sldId id="370" r:id="rId9"/>
    <p:sldId id="358" r:id="rId10"/>
    <p:sldId id="316" r:id="rId11"/>
    <p:sldId id="317" r:id="rId12"/>
    <p:sldId id="318" r:id="rId13"/>
    <p:sldId id="319" r:id="rId14"/>
    <p:sldId id="371" r:id="rId15"/>
    <p:sldId id="320" r:id="rId16"/>
    <p:sldId id="299" r:id="rId17"/>
    <p:sldId id="265"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a:srgbClr val="3B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21E4AEA4-8DFA-4A89-87EB-49C32662AFE0}">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Style léger 1 - Accentuation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B9631B5-78F2-41C9-869B-9F39066F8104}" styleName="Style moyen 3 - Accentuation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6E25E649-3F16-4E02-A733-19D2CDBF48F0}" styleName="Style moyen 3 - Accentuation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91" autoAdjust="0"/>
    <p:restoredTop sz="88694" autoAdjust="0"/>
  </p:normalViewPr>
  <p:slideViewPr>
    <p:cSldViewPr snapToGrid="0">
      <p:cViewPr varScale="1">
        <p:scale>
          <a:sx n="56" d="100"/>
          <a:sy n="56" d="100"/>
        </p:scale>
        <p:origin x="1128" y="66"/>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90" d="100"/>
        <a:sy n="90" d="100"/>
      </p:scale>
      <p:origin x="0" y="0"/>
    </p:cViewPr>
  </p:sorterViewPr>
  <p:notesViewPr>
    <p:cSldViewPr snapToGrid="0">
      <p:cViewPr varScale="1">
        <p:scale>
          <a:sx n="83" d="100"/>
          <a:sy n="83" d="100"/>
        </p:scale>
        <p:origin x="3132" y="5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dirty="0"/>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ED12D21-7212-4913-A060-ADED0B9FA3F5}" type="datetimeFigureOut">
              <a:rPr lang="fr-CA" smtClean="0"/>
              <a:t>2022-06-28</a:t>
            </a:fld>
            <a:endParaRPr lang="fr-CA" dirty="0"/>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dirty="0"/>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3F5B314-1B5E-4F28-9FDD-F50A29300ED6}" type="slidenum">
              <a:rPr lang="fr-CA" smtClean="0"/>
              <a:t>‹#›</a:t>
            </a:fld>
            <a:endParaRPr lang="fr-CA" dirty="0"/>
          </a:p>
        </p:txBody>
      </p:sp>
    </p:spTree>
    <p:extLst>
      <p:ext uri="{BB962C8B-B14F-4D97-AF65-F5344CB8AC3E}">
        <p14:creationId xmlns:p14="http://schemas.microsoft.com/office/powerpoint/2010/main" val="152651366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FA82A3-830B-48A8-B1D4-A32233814420}" type="datetimeFigureOut">
              <a:rPr lang="fr-CA" smtClean="0"/>
              <a:t>2022-06-28</a:t>
            </a:fld>
            <a:endParaRPr lang="fr-CA" dirty="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dirty="0"/>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18ACA5-E784-4120-A3FB-475098C5FE60}" type="slidenum">
              <a:rPr lang="fr-CA" smtClean="0"/>
              <a:t>‹#›</a:t>
            </a:fld>
            <a:endParaRPr lang="fr-CA" dirty="0"/>
          </a:p>
        </p:txBody>
      </p:sp>
    </p:spTree>
    <p:extLst>
      <p:ext uri="{BB962C8B-B14F-4D97-AF65-F5344CB8AC3E}">
        <p14:creationId xmlns:p14="http://schemas.microsoft.com/office/powerpoint/2010/main" val="1847721281"/>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75384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a:t>
            </a:r>
            <a:r>
              <a:rPr lang="en-US" baseline="0"/>
              <a:t> the left hand picture we can see what just one half of the core looks like after cleaning. </a:t>
            </a:r>
          </a:p>
          <a:p>
            <a:endParaRPr lang="en-US" baseline="0"/>
          </a:p>
          <a:p>
            <a:r>
              <a:rPr lang="en-US" baseline="0"/>
              <a:t>As you clean the core the dirt will drain out the bottom of the </a:t>
            </a:r>
            <a:r>
              <a:rPr lang="en-US" baseline="0" err="1"/>
              <a:t>evap</a:t>
            </a:r>
            <a:r>
              <a:rPr lang="en-US" baseline="0"/>
              <a:t> compartment floor. Have you floor cleaner and squeegee ready. In this particular example, the coach was about 6 years old. The amount of dirt on the floor represents only about 10% of what we were able to remove from this particular coach. This particular coach was done as part of a training class. We took before and after readings of various temperatures and pressures in the system to help reinforce the necessity of this procedure. </a:t>
            </a:r>
          </a:p>
          <a:p>
            <a:endParaRPr lang="en-US" baseline="0"/>
          </a:p>
          <a:p>
            <a:r>
              <a:rPr lang="en-US" baseline="0"/>
              <a:t>Before reassembling, now would also be a good time to clean the heater core as well. In addition be sure to inspect the squirrel cages to ensure that the fins have not become caked with dirt and debris. </a:t>
            </a:r>
          </a:p>
        </p:txBody>
      </p:sp>
    </p:spTree>
    <p:extLst>
      <p:ext uri="{BB962C8B-B14F-4D97-AF65-F5344CB8AC3E}">
        <p14:creationId xmlns:p14="http://schemas.microsoft.com/office/powerpoint/2010/main" val="5657226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you’re not taking advantage of the Prevost APPS you should be, puts critical information at your drivers  and techs fingertips.</a:t>
            </a:r>
          </a:p>
        </p:txBody>
      </p:sp>
    </p:spTree>
    <p:extLst>
      <p:ext uri="{BB962C8B-B14F-4D97-AF65-F5344CB8AC3E}">
        <p14:creationId xmlns:p14="http://schemas.microsoft.com/office/powerpoint/2010/main" val="34853854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 When</a:t>
            </a:r>
            <a:r>
              <a:rPr lang="en-US" b="1" baseline="0" dirty="0"/>
              <a:t> </a:t>
            </a:r>
            <a:r>
              <a:rPr lang="en-US" b="0" baseline="0" dirty="0"/>
              <a:t>we</a:t>
            </a:r>
            <a:r>
              <a:rPr lang="en-US" b="1" baseline="0" dirty="0"/>
              <a:t> </a:t>
            </a:r>
            <a:r>
              <a:rPr lang="en-US" baseline="0" dirty="0"/>
              <a:t>launched Clean &amp; Care back in April &amp; we never imagined we would be where we are today!</a:t>
            </a:r>
          </a:p>
          <a:p>
            <a:r>
              <a:rPr lang="en-US" baseline="0" dirty="0"/>
              <a:t>  Clean and care, it is not a one size fits all solution for every customer,  </a:t>
            </a:r>
          </a:p>
          <a:p>
            <a:r>
              <a:rPr lang="en-US" baseline="0" dirty="0"/>
              <a:t> </a:t>
            </a:r>
            <a:r>
              <a:rPr lang="en-US" b="1" baseline="0" dirty="0"/>
              <a:t>This</a:t>
            </a:r>
            <a:r>
              <a:rPr lang="en-US" baseline="0" dirty="0"/>
              <a:t> is a living document and is updated on a regular basis with new solutions to market concerns. </a:t>
            </a:r>
          </a:p>
          <a:p>
            <a:r>
              <a:rPr lang="en-US" baseline="0" dirty="0"/>
              <a:t>Be sure to visit prevostcar.com for regular update.</a:t>
            </a:r>
            <a:endParaRPr lang="en-US" dirty="0"/>
          </a:p>
          <a:p>
            <a:endParaRPr lang="en-US" dirty="0"/>
          </a:p>
        </p:txBody>
      </p:sp>
    </p:spTree>
    <p:extLst>
      <p:ext uri="{BB962C8B-B14F-4D97-AF65-F5344CB8AC3E}">
        <p14:creationId xmlns:p14="http://schemas.microsoft.com/office/powerpoint/2010/main" val="41836119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Again,</a:t>
            </a:r>
            <a:r>
              <a:rPr lang="en-US" b="1" baseline="0" dirty="0"/>
              <a:t> </a:t>
            </a:r>
            <a:r>
              <a:rPr lang="en-US" b="0" baseline="0" dirty="0"/>
              <a:t>not a one size fits all, if we start at the top </a:t>
            </a:r>
            <a:r>
              <a:rPr lang="en-US" b="1" baseline="0" dirty="0"/>
              <a:t>Extended warranty,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(then follow key points)</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a:t>
            </a:r>
            <a:r>
              <a:rPr lang="en-US" dirty="0"/>
              <a:t>hese</a:t>
            </a:r>
            <a:r>
              <a:rPr lang="en-US" baseline="0" dirty="0"/>
              <a:t>  solutions</a:t>
            </a:r>
            <a:r>
              <a:rPr lang="en-US" dirty="0"/>
              <a:t> range</a:t>
            </a:r>
            <a:r>
              <a:rPr lang="en-US" baseline="0" dirty="0"/>
              <a:t> from something  as small as a educational decals to PPE, driver and passenger distancing solutions and polycarbonate protection barriers.</a:t>
            </a:r>
            <a:endParaRPr lang="en-US"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t>MI20-09A, </a:t>
            </a:r>
            <a:r>
              <a:rPr lang="en-US" b="0" baseline="0" dirty="0"/>
              <a:t>Gives you recommended cleaning &amp; disinfecting  procedures</a:t>
            </a:r>
          </a:p>
          <a:p>
            <a:r>
              <a:rPr lang="en-US" b="1" baseline="0" dirty="0"/>
              <a:t>MI20-08A</a:t>
            </a:r>
            <a:r>
              <a:rPr lang="en-US" baseline="0" dirty="0"/>
              <a:t> </a:t>
            </a:r>
            <a:r>
              <a:rPr lang="en-US" sz="1200" b="0" kern="1200" dirty="0">
                <a:solidFill>
                  <a:schemeClr val="tx1"/>
                </a:solidFill>
                <a:effectLst/>
                <a:latin typeface="+mn-lt"/>
                <a:ea typeface="+mn-ea"/>
                <a:cs typeface="+mn-cs"/>
              </a:rPr>
              <a:t>STORAGE AND STARTUP GUIDELINES  </a:t>
            </a:r>
            <a:r>
              <a:rPr lang="en-US" sz="1200" b="1" kern="1200" dirty="0">
                <a:solidFill>
                  <a:schemeClr val="tx1"/>
                </a:solidFill>
                <a:effectLst/>
                <a:latin typeface="+mn-lt"/>
                <a:ea typeface="+mn-ea"/>
                <a:cs typeface="+mn-cs"/>
              </a:rPr>
              <a:t>/ 72</a:t>
            </a:r>
            <a:r>
              <a:rPr lang="en-US" sz="1200" b="0" kern="1200" dirty="0">
                <a:solidFill>
                  <a:schemeClr val="tx1"/>
                </a:solidFill>
                <a:effectLst/>
                <a:latin typeface="+mn-lt"/>
                <a:ea typeface="+mn-ea"/>
                <a:cs typeface="+mn-cs"/>
              </a:rPr>
              <a:t> point inspection to get your coach back on the road</a:t>
            </a:r>
          </a:p>
          <a:p>
            <a:endParaRPr lang="en-US" sz="1200" b="0" kern="1200" dirty="0">
              <a:solidFill>
                <a:schemeClr val="tx1"/>
              </a:solidFill>
              <a:effectLst/>
              <a:latin typeface="+mn-lt"/>
              <a:ea typeface="+mn-ea"/>
              <a:cs typeface="+mn-cs"/>
            </a:endParaRPr>
          </a:p>
          <a:p>
            <a:endParaRPr lang="en-US" b="1" baseline="0" dirty="0"/>
          </a:p>
          <a:p>
            <a:endParaRPr lang="en-US" dirty="0"/>
          </a:p>
          <a:p>
            <a:endParaRPr lang="en-US" dirty="0"/>
          </a:p>
        </p:txBody>
      </p:sp>
    </p:spTree>
    <p:extLst>
      <p:ext uri="{BB962C8B-B14F-4D97-AF65-F5344CB8AC3E}">
        <p14:creationId xmlns:p14="http://schemas.microsoft.com/office/powerpoint/2010/main" val="10279351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Fantastic opportunity for customers to take advantage of.</a:t>
            </a:r>
          </a:p>
          <a:p>
            <a:r>
              <a:rPr lang="en-US" b="1" dirty="0"/>
              <a:t>O</a:t>
            </a:r>
            <a:r>
              <a:rPr lang="en-US" dirty="0"/>
              <a:t>ur maintenance and storage guidelines is complemented by a step by step online</a:t>
            </a:r>
            <a:r>
              <a:rPr lang="en-US" baseline="0" dirty="0"/>
              <a:t> program </a:t>
            </a:r>
          </a:p>
          <a:p>
            <a:r>
              <a:rPr lang="en-US" b="1" baseline="0" dirty="0"/>
              <a:t>D</a:t>
            </a:r>
            <a:r>
              <a:rPr lang="en-US" baseline="0" dirty="0"/>
              <a:t>river familiarization, </a:t>
            </a:r>
            <a:r>
              <a:rPr lang="en-US" b="1" baseline="0" dirty="0"/>
              <a:t>O</a:t>
            </a:r>
            <a:r>
              <a:rPr lang="en-US" baseline="0" dirty="0"/>
              <a:t>perators have been setting idle, </a:t>
            </a:r>
            <a:r>
              <a:rPr lang="en-US" b="1" baseline="0" dirty="0"/>
              <a:t>A</a:t>
            </a:r>
            <a:r>
              <a:rPr lang="en-US" baseline="0" dirty="0"/>
              <a:t> refresher on Dash controls, WCL operation and general walk around is a great tool.</a:t>
            </a:r>
            <a:endParaRPr lang="en-US" dirty="0"/>
          </a:p>
        </p:txBody>
      </p:sp>
    </p:spTree>
    <p:extLst>
      <p:ext uri="{BB962C8B-B14F-4D97-AF65-F5344CB8AC3E}">
        <p14:creationId xmlns:p14="http://schemas.microsoft.com/office/powerpoint/2010/main" val="34846734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065223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Again, airflow is key and works to our advantage </a:t>
            </a:r>
          </a:p>
          <a:p>
            <a:r>
              <a:rPr lang="en-US" dirty="0"/>
              <a:t>The placement of the devices is critical to proper performance.</a:t>
            </a:r>
          </a:p>
        </p:txBody>
      </p:sp>
    </p:spTree>
    <p:extLst>
      <p:ext uri="{BB962C8B-B14F-4D97-AF65-F5344CB8AC3E}">
        <p14:creationId xmlns:p14="http://schemas.microsoft.com/office/powerpoint/2010/main" val="6479265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you can see the before and after pictures speak for themselves. </a:t>
            </a:r>
          </a:p>
          <a:p>
            <a:r>
              <a:rPr lang="en-US"/>
              <a:t>This</a:t>
            </a:r>
            <a:r>
              <a:rPr lang="en-US" baseline="0"/>
              <a:t> cleaning was done in June 2019 after complaints of poor air flow. The coach is a 2010 and had about 250,000 miles on it at the time. </a:t>
            </a:r>
          </a:p>
          <a:p>
            <a:r>
              <a:rPr lang="en-US" baseline="0"/>
              <a:t>The customer reported a marked improvement following this cleaning. </a:t>
            </a:r>
          </a:p>
          <a:p>
            <a:endParaRPr lang="en-US" baseline="0"/>
          </a:p>
          <a:p>
            <a:r>
              <a:rPr lang="en-US" baseline="0"/>
              <a:t>In our customer trainings we somewhat jokingly refer to this as the coach’s very own central vacuuming system. Why you might ask? Well when the cleaners are in the bus they have the HVAC on, this duct is under suction and anything they sweep onto that first step gets sucked right into the return. </a:t>
            </a:r>
          </a:p>
          <a:p>
            <a:endParaRPr lang="en-US" baseline="0"/>
          </a:p>
          <a:p>
            <a:r>
              <a:rPr lang="en-US" baseline="0"/>
              <a:t>There are a couple of ways to clean these ducts out. The first being to take a shop </a:t>
            </a:r>
            <a:r>
              <a:rPr lang="en-US" baseline="0" err="1"/>
              <a:t>vac</a:t>
            </a:r>
            <a:r>
              <a:rPr lang="en-US" baseline="0"/>
              <a:t> and add extensions as needed. The other would be to install a sacrificial filter on the </a:t>
            </a:r>
            <a:r>
              <a:rPr lang="en-US" baseline="0" err="1"/>
              <a:t>evap</a:t>
            </a:r>
            <a:r>
              <a:rPr lang="en-US" baseline="0"/>
              <a:t>, run the A/C and push all of the accumulated dust, dirt, hair, etc. to the </a:t>
            </a:r>
            <a:r>
              <a:rPr lang="en-US" baseline="0" err="1"/>
              <a:t>evap</a:t>
            </a:r>
            <a:r>
              <a:rPr lang="en-US" baseline="0"/>
              <a:t> since that is the next place that will need to be cleaned anyway. </a:t>
            </a:r>
            <a:endParaRPr lang="en-US"/>
          </a:p>
        </p:txBody>
      </p:sp>
    </p:spTree>
    <p:extLst>
      <p:ext uri="{BB962C8B-B14F-4D97-AF65-F5344CB8AC3E}">
        <p14:creationId xmlns:p14="http://schemas.microsoft.com/office/powerpoint/2010/main" val="31245420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rear return</a:t>
            </a:r>
            <a:r>
              <a:rPr lang="en-US" baseline="0"/>
              <a:t> duct presents a little bit more of a challenge, but nothing that is insurmountable. </a:t>
            </a:r>
          </a:p>
          <a:p>
            <a:endParaRPr lang="en-US" baseline="0"/>
          </a:p>
          <a:p>
            <a:r>
              <a:rPr lang="en-US" baseline="0"/>
              <a:t>After removing the LR fender you will be looking right at the duct. You can easily cut an access with panel with a utility knife into the plastic. Leave at least a 1” lip around the outside so that you can secure a patch plate. Once you have the cut out removed you will be able to see what has accumulated. If it is an older coach, you may find some insulation has come loose too. This can severely restrict air flow if left unaddressed. </a:t>
            </a:r>
          </a:p>
          <a:p>
            <a:endParaRPr lang="en-US" baseline="0"/>
          </a:p>
          <a:p>
            <a:r>
              <a:rPr lang="en-US" baseline="0"/>
              <a:t>Now might be a good time to remind you about proper PPE. Safety Glasses and GLOVES are a must! Remember everything that is accumulated has come from the passenger cabin, and well…you get the idea. </a:t>
            </a:r>
          </a:p>
          <a:p>
            <a:endParaRPr lang="en-US" baseline="0"/>
          </a:p>
          <a:p>
            <a:r>
              <a:rPr lang="en-US" baseline="0"/>
              <a:t>Reach up into the opening and you will find the return air temp sensor. If it is clogged up with debris it can give erroneous temperature readings and have a negative effect on HVAC performance. </a:t>
            </a:r>
          </a:p>
        </p:txBody>
      </p:sp>
    </p:spTree>
    <p:extLst>
      <p:ext uri="{BB962C8B-B14F-4D97-AF65-F5344CB8AC3E}">
        <p14:creationId xmlns:p14="http://schemas.microsoft.com/office/powerpoint/2010/main" val="11706307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evaporator</a:t>
            </a:r>
            <a:r>
              <a:rPr lang="en-US" baseline="0"/>
              <a:t> should never wear a sweater. Just because it gets cold, doesn’t mean it needs extra insulation. </a:t>
            </a:r>
          </a:p>
          <a:p>
            <a:r>
              <a:rPr lang="en-US" baseline="0"/>
              <a:t>The main purpose of the evaporator coil is to transfer heat from the passenger cabin into the refrigerant that is coursing through it. If the coil is dirty this means that you will be getting poor heat transfer. This means that the heat you are trying to remove, will still be there. </a:t>
            </a:r>
          </a:p>
          <a:p>
            <a:r>
              <a:rPr lang="en-US" baseline="0"/>
              <a:t>Remember the way that A/C works is that it takes heat from an area where it is objectionable i.e. the cabin, and moves it to where it is not objectionable, i.e. the outside air. </a:t>
            </a:r>
          </a:p>
          <a:p>
            <a:endParaRPr lang="en-US" baseline="0"/>
          </a:p>
          <a:p>
            <a:r>
              <a:rPr lang="en-US" baseline="0"/>
              <a:t>Just cleaning it from this side is not enough. To properly clean this core it needs to be reversed flushed. To do this you will need to remove the blower motor assembly and the heater core. From there you can use low pressure water to clean out the core. A cleaning agent may also be necessary depending on how dirty the core is. </a:t>
            </a:r>
          </a:p>
        </p:txBody>
      </p:sp>
    </p:spTree>
    <p:extLst>
      <p:ext uri="{BB962C8B-B14F-4D97-AF65-F5344CB8AC3E}">
        <p14:creationId xmlns:p14="http://schemas.microsoft.com/office/powerpoint/2010/main" val="8709140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age">
    <p:spTree>
      <p:nvGrpSpPr>
        <p:cNvPr id="1" name=""/>
        <p:cNvGrpSpPr/>
        <p:nvPr/>
      </p:nvGrpSpPr>
      <p:grpSpPr>
        <a:xfrm>
          <a:off x="0" y="0"/>
          <a:ext cx="0" cy="0"/>
          <a:chOff x="0" y="0"/>
          <a:chExt cx="0" cy="0"/>
        </a:xfrm>
      </p:grpSpPr>
      <p:pic>
        <p:nvPicPr>
          <p:cNvPr id="3" name="Image 2"/>
          <p:cNvPicPr>
            <a:picLocks noChangeAspect="1"/>
          </p:cNvPicPr>
          <p:nvPr userDrawn="1"/>
        </p:nvPicPr>
        <p:blipFill rotWithShape="1">
          <a:blip r:embed="rId2" cstate="email">
            <a:extLst>
              <a:ext uri="{28A0092B-C50C-407E-A947-70E740481C1C}">
                <a14:useLocalDpi xmlns:a14="http://schemas.microsoft.com/office/drawing/2010/main"/>
              </a:ext>
            </a:extLst>
          </a:blip>
          <a:srcRect b="39361"/>
          <a:stretch/>
        </p:blipFill>
        <p:spPr>
          <a:xfrm>
            <a:off x="0" y="0"/>
            <a:ext cx="12192000" cy="4158641"/>
          </a:xfrm>
          <a:prstGeom prst="rect">
            <a:avLst/>
          </a:prstGeom>
        </p:spPr>
      </p:pic>
      <p:sp>
        <p:nvSpPr>
          <p:cNvPr id="7" name="Rectangle 5">
            <a:extLst>
              <a:ext uri="{FF2B5EF4-FFF2-40B4-BE49-F238E27FC236}">
                <a16:creationId xmlns:a16="http://schemas.microsoft.com/office/drawing/2014/main" id="{936AE536-0391-46CB-B7CE-F595CE4F4870}"/>
              </a:ext>
            </a:extLst>
          </p:cNvPr>
          <p:cNvSpPr>
            <a:spLocks noGrp="1" noChangeArrowheads="1"/>
          </p:cNvSpPr>
          <p:nvPr>
            <p:ph type="subTitle" idx="1" hasCustomPrompt="1"/>
          </p:nvPr>
        </p:nvSpPr>
        <p:spPr>
          <a:xfrm>
            <a:off x="359267" y="5004254"/>
            <a:ext cx="6187763" cy="636681"/>
          </a:xfrm>
          <a:prstGeom prst="rect">
            <a:avLst/>
          </a:prstGeom>
        </p:spPr>
        <p:txBody>
          <a:bodyPr lIns="93600" tIns="46800" rIns="90000" bIns="46800"/>
          <a:lstStyle>
            <a:lvl1pPr marL="0" indent="0" algn="l">
              <a:spcBef>
                <a:spcPts val="0"/>
              </a:spcBef>
              <a:buFont typeface="Wingdings" pitchFamily="2" charset="2"/>
              <a:buNone/>
              <a:defRPr sz="2000" cap="none" baseline="0">
                <a:solidFill>
                  <a:schemeClr val="tx1"/>
                </a:solidFill>
              </a:defRPr>
            </a:lvl1pPr>
          </a:lstStyle>
          <a:p>
            <a:r>
              <a:rPr lang="en-US" noProof="0" dirty="0"/>
              <a:t>Click to add subtitle</a:t>
            </a:r>
          </a:p>
        </p:txBody>
      </p:sp>
      <p:sp>
        <p:nvSpPr>
          <p:cNvPr id="8" name="Espace réservé du texte 19">
            <a:extLst>
              <a:ext uri="{FF2B5EF4-FFF2-40B4-BE49-F238E27FC236}">
                <a16:creationId xmlns:a16="http://schemas.microsoft.com/office/drawing/2014/main" id="{4A25345C-F321-452C-A780-F0661CCDDD39}"/>
              </a:ext>
            </a:extLst>
          </p:cNvPr>
          <p:cNvSpPr>
            <a:spLocks noGrp="1"/>
          </p:cNvSpPr>
          <p:nvPr>
            <p:ph type="body" sz="quarter" idx="10" hasCustomPrompt="1"/>
          </p:nvPr>
        </p:nvSpPr>
        <p:spPr>
          <a:xfrm>
            <a:off x="902665" y="5866203"/>
            <a:ext cx="6471428" cy="252000"/>
          </a:xfrm>
          <a:prstGeom prst="rect">
            <a:avLst/>
          </a:prstGeom>
        </p:spPr>
        <p:txBody>
          <a:bodyPr lIns="100800" rIns="90000"/>
          <a:lstStyle>
            <a:lvl1pPr marL="0" marR="0" indent="0" algn="l" defTabSz="914400" rtl="0" eaLnBrk="0" fontAlgn="base" latinLnBrk="0" hangingPunct="0">
              <a:lnSpc>
                <a:spcPct val="100000"/>
              </a:lnSpc>
              <a:spcBef>
                <a:spcPct val="20000"/>
              </a:spcBef>
              <a:spcAft>
                <a:spcPct val="0"/>
              </a:spcAft>
              <a:buClr>
                <a:schemeClr val="tx1"/>
              </a:buClr>
              <a:buSzTx/>
              <a:buFont typeface="Wingdings" pitchFamily="2" charset="2"/>
              <a:buNone/>
              <a:tabLst/>
              <a:defRPr sz="1200" baseline="0">
                <a:solidFill>
                  <a:schemeClr val="tx1"/>
                </a:solidFill>
              </a:defRPr>
            </a:lvl1pPr>
          </a:lstStyle>
          <a:p>
            <a:pPr lvl="0"/>
            <a:r>
              <a:rPr lang="en-US" noProof="0" dirty="0"/>
              <a:t>Author’s name, Department</a:t>
            </a:r>
          </a:p>
        </p:txBody>
      </p:sp>
      <p:sp>
        <p:nvSpPr>
          <p:cNvPr id="9" name="Titre 6">
            <a:extLst>
              <a:ext uri="{FF2B5EF4-FFF2-40B4-BE49-F238E27FC236}">
                <a16:creationId xmlns:a16="http://schemas.microsoft.com/office/drawing/2014/main" id="{F98AE952-0471-41DF-8F9E-0440BDE66D77}"/>
              </a:ext>
            </a:extLst>
          </p:cNvPr>
          <p:cNvSpPr>
            <a:spLocks noGrp="1" noChangeArrowheads="1"/>
          </p:cNvSpPr>
          <p:nvPr>
            <p:ph type="ctrTitle" hasCustomPrompt="1"/>
          </p:nvPr>
        </p:nvSpPr>
        <p:spPr>
          <a:xfrm>
            <a:off x="356093" y="4030812"/>
            <a:ext cx="8720175" cy="954692"/>
          </a:xfrm>
          <a:prstGeom prst="rect">
            <a:avLst/>
          </a:prstGeom>
        </p:spPr>
        <p:txBody>
          <a:bodyPr lIns="86400" anchor="b">
            <a:noAutofit/>
          </a:bodyPr>
          <a:lstStyle>
            <a:lvl1pPr algn="l">
              <a:defRPr sz="3200" cap="none" baseline="0">
                <a:solidFill>
                  <a:schemeClr val="tx1"/>
                </a:solidFill>
              </a:defRPr>
            </a:lvl1pPr>
          </a:lstStyle>
          <a:p>
            <a:br>
              <a:rPr lang="en-US" noProof="0" dirty="0"/>
            </a:br>
            <a:r>
              <a:rPr lang="en-US" noProof="0" dirty="0"/>
              <a:t>Click to add presentation title</a:t>
            </a:r>
          </a:p>
        </p:txBody>
      </p:sp>
      <p:sp>
        <p:nvSpPr>
          <p:cNvPr id="13" name="Rectangle 12">
            <a:extLst>
              <a:ext uri="{FF2B5EF4-FFF2-40B4-BE49-F238E27FC236}">
                <a16:creationId xmlns:a16="http://schemas.microsoft.com/office/drawing/2014/main" id="{91978E26-3248-440A-ABAC-0D0FC8F14912}"/>
              </a:ext>
            </a:extLst>
          </p:cNvPr>
          <p:cNvSpPr/>
          <p:nvPr userDrawn="1"/>
        </p:nvSpPr>
        <p:spPr bwMode="auto">
          <a:xfrm>
            <a:off x="9184705" y="6471406"/>
            <a:ext cx="2610729" cy="322831"/>
          </a:xfrm>
          <a:prstGeom prst="rect">
            <a:avLst/>
          </a:prstGeom>
          <a:solidFill>
            <a:schemeClr val="bg1"/>
          </a:solidFill>
          <a:ln w="9525" cap="flat" cmpd="sng" algn="ctr">
            <a:noFill/>
            <a:prstDash val="solid"/>
            <a:round/>
            <a:headEnd type="none" w="med" len="med"/>
            <a:tailEnd type="none" w="med" len="med"/>
          </a:ln>
          <a:effectLst/>
        </p:spPr>
        <p:txBody>
          <a:bodyPr vert="horz" wrap="square" lIns="82550" tIns="41275" rIns="82550" bIns="41275" numCol="1" rtlCol="0" anchor="t" anchorCtr="0" compatLnSpc="1">
            <a:prstTxWarp prst="textNoShape">
              <a:avLst/>
            </a:prstTxWarp>
          </a:bodyPr>
          <a:lstStyle/>
          <a:p>
            <a:pPr marL="0" marR="0" indent="0" algn="l" defTabSz="914400" rtl="0" eaLnBrk="0" fontAlgn="base" latinLnBrk="0" hangingPunct="0">
              <a:lnSpc>
                <a:spcPct val="120000"/>
              </a:lnSpc>
              <a:spcBef>
                <a:spcPct val="20000"/>
              </a:spcBef>
              <a:spcAft>
                <a:spcPct val="0"/>
              </a:spcAft>
              <a:buClr>
                <a:schemeClr val="accent2"/>
              </a:buClr>
              <a:buSzTx/>
              <a:buFont typeface="Times"/>
              <a:buNone/>
              <a:tabLst/>
            </a:pPr>
            <a:endParaRPr kumimoji="0" lang="en-US" sz="2000" b="0" i="0" u="none" strike="noStrike" cap="none" normalizeH="0" baseline="0" dirty="0">
              <a:ln>
                <a:noFill/>
              </a:ln>
              <a:solidFill>
                <a:schemeClr val="tx1"/>
              </a:solidFill>
              <a:effectLst/>
              <a:latin typeface="Arial" charset="0"/>
            </a:endParaRPr>
          </a:p>
        </p:txBody>
      </p:sp>
      <p:pic>
        <p:nvPicPr>
          <p:cNvPr id="10" name="Picture 9"/>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153950" y="5794161"/>
            <a:ext cx="2038050" cy="1063839"/>
          </a:xfrm>
          <a:prstGeom prst="rect">
            <a:avLst/>
          </a:prstGeom>
        </p:spPr>
      </p:pic>
    </p:spTree>
    <p:extLst>
      <p:ext uri="{BB962C8B-B14F-4D97-AF65-F5344CB8AC3E}">
        <p14:creationId xmlns:p14="http://schemas.microsoft.com/office/powerpoint/2010/main" val="2728851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vertical blocks + message box">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7B83226F-7672-4E3B-98A5-0363E95D7629}"/>
              </a:ext>
            </a:extLst>
          </p:cNvPr>
          <p:cNvSpPr/>
          <p:nvPr userDrawn="1"/>
        </p:nvSpPr>
        <p:spPr bwMode="auto">
          <a:xfrm>
            <a:off x="541411" y="2086130"/>
            <a:ext cx="5337600" cy="3152594"/>
          </a:xfrm>
          <a:prstGeom prst="rect">
            <a:avLst/>
          </a:prstGeom>
          <a:solidFill>
            <a:schemeClr val="bg1"/>
          </a:solidFill>
          <a:ln>
            <a:solidFill>
              <a:schemeClr val="accent2"/>
            </a:solidFill>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CA" sz="1400" b="1" i="0" u="none" strike="noStrike" cap="none" normalizeH="0" baseline="0" dirty="0">
              <a:ln>
                <a:noFill/>
              </a:ln>
              <a:solidFill>
                <a:schemeClr val="bg1"/>
              </a:solidFill>
              <a:effectLst/>
              <a:latin typeface="Arial" charset="0"/>
              <a:ea typeface="ＭＳ Ｐゴシック" charset="0"/>
            </a:endParaRPr>
          </a:p>
        </p:txBody>
      </p:sp>
      <p:sp>
        <p:nvSpPr>
          <p:cNvPr id="28" name="Rectangle 27">
            <a:extLst>
              <a:ext uri="{FF2B5EF4-FFF2-40B4-BE49-F238E27FC236}">
                <a16:creationId xmlns:a16="http://schemas.microsoft.com/office/drawing/2014/main" id="{A40CF802-EAA0-44F3-BF66-74471DDDDEF6}"/>
              </a:ext>
            </a:extLst>
          </p:cNvPr>
          <p:cNvSpPr/>
          <p:nvPr userDrawn="1"/>
        </p:nvSpPr>
        <p:spPr bwMode="auto">
          <a:xfrm>
            <a:off x="6258389" y="2088000"/>
            <a:ext cx="5337600" cy="3152594"/>
          </a:xfrm>
          <a:prstGeom prst="rect">
            <a:avLst/>
          </a:prstGeom>
          <a:solidFill>
            <a:schemeClr val="bg1"/>
          </a:solidFill>
          <a:ln>
            <a:solidFill>
              <a:schemeClr val="accent2"/>
            </a:solidFill>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CA" sz="1400" b="1" i="0" u="none" strike="noStrike" cap="none" normalizeH="0" baseline="0" dirty="0">
              <a:ln>
                <a:noFill/>
              </a:ln>
              <a:solidFill>
                <a:schemeClr val="bg1"/>
              </a:solidFill>
              <a:effectLst/>
              <a:latin typeface="Arial" charset="0"/>
              <a:ea typeface="ＭＳ Ｐゴシック" charset="0"/>
            </a:endParaRPr>
          </a:p>
        </p:txBody>
      </p:sp>
      <p:sp>
        <p:nvSpPr>
          <p:cNvPr id="27" name="Titre 1"/>
          <p:cNvSpPr>
            <a:spLocks noGrp="1"/>
          </p:cNvSpPr>
          <p:nvPr>
            <p:ph type="title" hasCustomPrompt="1"/>
          </p:nvPr>
        </p:nvSpPr>
        <p:spPr>
          <a:xfrm>
            <a:off x="544872" y="274320"/>
            <a:ext cx="11051459" cy="868680"/>
          </a:xfrm>
        </p:spPr>
        <p:txBody>
          <a:bodyPr/>
          <a:lstStyle>
            <a:lvl1pPr>
              <a:defRPr/>
            </a:lvl1pPr>
          </a:lstStyle>
          <a:p>
            <a:r>
              <a:rPr lang="en-US" dirty="0"/>
              <a:t>Click to add title</a:t>
            </a:r>
            <a:endParaRPr lang="fr-CA" dirty="0"/>
          </a:p>
        </p:txBody>
      </p:sp>
      <p:sp>
        <p:nvSpPr>
          <p:cNvPr id="15" name="Espace réservé du contenu 15">
            <a:extLst>
              <a:ext uri="{FF2B5EF4-FFF2-40B4-BE49-F238E27FC236}">
                <a16:creationId xmlns:a16="http://schemas.microsoft.com/office/drawing/2014/main" id="{324D640D-FB63-4834-8C6A-958D97CB7222}"/>
              </a:ext>
            </a:extLst>
          </p:cNvPr>
          <p:cNvSpPr>
            <a:spLocks noGrp="1"/>
          </p:cNvSpPr>
          <p:nvPr>
            <p:ph sz="quarter" idx="26" hasCustomPrompt="1"/>
          </p:nvPr>
        </p:nvSpPr>
        <p:spPr>
          <a:xfrm>
            <a:off x="6423985" y="2299610"/>
            <a:ext cx="5005899" cy="2813165"/>
          </a:xfrm>
          <a:prstGeom prst="rect">
            <a:avLst/>
          </a:prstGeom>
        </p:spPr>
        <p:txBody>
          <a:bodyPr lIns="57600" tIns="0" rIns="57600" bIns="0"/>
          <a:lstStyle>
            <a:lvl1pPr>
              <a:spcBef>
                <a:spcPts val="800"/>
              </a:spcBef>
              <a:defRPr sz="1600"/>
            </a:lvl1pPr>
            <a:lvl2pPr>
              <a:defRPr sz="1400"/>
            </a:lvl2pPr>
            <a:lvl3pPr>
              <a:defRPr sz="1200"/>
            </a:lvl3pPr>
            <a:lvl4pPr marL="669925" indent="0">
              <a:buNone/>
              <a:defRPr/>
            </a:lvl4pPr>
            <a:lvl5pPr marL="1906588" indent="0">
              <a:buNone/>
              <a:defRPr/>
            </a:lvl5pPr>
          </a:lstStyle>
          <a:p>
            <a:pPr lvl="0"/>
            <a:r>
              <a:rPr lang="en-US" dirty="0"/>
              <a:t>Click to add text</a:t>
            </a:r>
          </a:p>
          <a:p>
            <a:pPr lvl="1"/>
            <a:r>
              <a:rPr lang="en-US" dirty="0"/>
              <a:t>Second level</a:t>
            </a:r>
          </a:p>
          <a:p>
            <a:pPr lvl="2"/>
            <a:r>
              <a:rPr lang="en-US" dirty="0"/>
              <a:t>Third level</a:t>
            </a:r>
          </a:p>
          <a:p>
            <a:pPr lvl="0"/>
            <a:endParaRPr lang="en-US" dirty="0"/>
          </a:p>
        </p:txBody>
      </p:sp>
      <p:sp>
        <p:nvSpPr>
          <p:cNvPr id="17" name="Espace réservé du contenu 15">
            <a:extLst>
              <a:ext uri="{FF2B5EF4-FFF2-40B4-BE49-F238E27FC236}">
                <a16:creationId xmlns:a16="http://schemas.microsoft.com/office/drawing/2014/main" id="{670AE34D-F65B-47CF-AFB1-6D512AF8A411}"/>
              </a:ext>
            </a:extLst>
          </p:cNvPr>
          <p:cNvSpPr>
            <a:spLocks noGrp="1"/>
          </p:cNvSpPr>
          <p:nvPr>
            <p:ph sz="quarter" idx="28" hasCustomPrompt="1"/>
          </p:nvPr>
        </p:nvSpPr>
        <p:spPr>
          <a:xfrm>
            <a:off x="706262" y="2299610"/>
            <a:ext cx="5007897" cy="2813164"/>
          </a:xfrm>
          <a:prstGeom prst="rect">
            <a:avLst/>
          </a:prstGeom>
        </p:spPr>
        <p:txBody>
          <a:bodyPr lIns="57600" tIns="0" rIns="57600" bIns="0"/>
          <a:lstStyle>
            <a:lvl1pPr>
              <a:spcBef>
                <a:spcPts val="800"/>
              </a:spcBef>
              <a:defRPr sz="1600"/>
            </a:lvl1pPr>
            <a:lvl2pPr>
              <a:defRPr sz="1400"/>
            </a:lvl2pPr>
            <a:lvl3pPr>
              <a:defRPr sz="1200"/>
            </a:lvl3pPr>
            <a:lvl4pPr marL="669925" indent="0">
              <a:buNone/>
              <a:defRPr/>
            </a:lvl4pPr>
            <a:lvl5pPr marL="1906588" indent="0">
              <a:buNone/>
              <a:defRPr/>
            </a:lvl5pPr>
          </a:lstStyle>
          <a:p>
            <a:pPr lvl="0"/>
            <a:r>
              <a:rPr lang="en-US" dirty="0"/>
              <a:t>Click to add text</a:t>
            </a:r>
          </a:p>
          <a:p>
            <a:pPr lvl="1"/>
            <a:r>
              <a:rPr lang="en-US" dirty="0"/>
              <a:t>Second level</a:t>
            </a:r>
          </a:p>
          <a:p>
            <a:pPr lvl="2"/>
            <a:r>
              <a:rPr lang="en-US" dirty="0"/>
              <a:t>Third level</a:t>
            </a:r>
          </a:p>
          <a:p>
            <a:pPr lvl="0"/>
            <a:endParaRPr lang="en-US" dirty="0"/>
          </a:p>
        </p:txBody>
      </p:sp>
      <p:sp>
        <p:nvSpPr>
          <p:cNvPr id="19" name="Text Placeholder 5">
            <a:extLst>
              <a:ext uri="{FF2B5EF4-FFF2-40B4-BE49-F238E27FC236}">
                <a16:creationId xmlns:a16="http://schemas.microsoft.com/office/drawing/2014/main" id="{7233039C-9AAB-466C-A874-947D1478F741}"/>
              </a:ext>
            </a:extLst>
          </p:cNvPr>
          <p:cNvSpPr>
            <a:spLocks noGrp="1"/>
          </p:cNvSpPr>
          <p:nvPr>
            <p:ph type="body" sz="quarter" idx="29" hasCustomPrompt="1"/>
          </p:nvPr>
        </p:nvSpPr>
        <p:spPr>
          <a:xfrm>
            <a:off x="544871" y="5451991"/>
            <a:ext cx="11051459" cy="731520"/>
          </a:xfrm>
          <a:prstGeom prst="rect">
            <a:avLst/>
          </a:prstGeom>
          <a:noFill/>
        </p:spPr>
        <p:txBody>
          <a:bodyPr lIns="396000" tIns="46800" rIns="288000" bIns="46800" anchor="ctr"/>
          <a:lstStyle>
            <a:lvl1pPr marL="0" marR="0" indent="0" algn="l" defTabSz="914400" rtl="0" eaLnBrk="1" fontAlgn="base" latinLnBrk="0" hangingPunct="1">
              <a:lnSpc>
                <a:spcPct val="100000"/>
              </a:lnSpc>
              <a:spcBef>
                <a:spcPct val="75000"/>
              </a:spcBef>
              <a:spcAft>
                <a:spcPct val="0"/>
              </a:spcAft>
              <a:buClr>
                <a:schemeClr val="accent5"/>
              </a:buClr>
              <a:buSzPct val="85000"/>
              <a:buFont typeface="Wingdings" charset="0"/>
              <a:buNone/>
              <a:tabLst/>
              <a:defRPr sz="2000" b="1" baseline="0">
                <a:solidFill>
                  <a:schemeClr val="accent6"/>
                </a:solidFill>
              </a:defRPr>
            </a:lvl1pPr>
          </a:lstStyle>
          <a:p>
            <a:pPr lvl="0"/>
            <a:r>
              <a:rPr lang="en-US" dirty="0"/>
              <a:t>Click to add take-away</a:t>
            </a:r>
          </a:p>
        </p:txBody>
      </p:sp>
      <p:sp>
        <p:nvSpPr>
          <p:cNvPr id="29" name="Text Placeholder 9">
            <a:extLst>
              <a:ext uri="{FF2B5EF4-FFF2-40B4-BE49-F238E27FC236}">
                <a16:creationId xmlns:a16="http://schemas.microsoft.com/office/drawing/2014/main" id="{69C4E8C1-B200-4717-95D5-5564B8DB8FB3}"/>
              </a:ext>
            </a:extLst>
          </p:cNvPr>
          <p:cNvSpPr>
            <a:spLocks noGrp="1"/>
          </p:cNvSpPr>
          <p:nvPr>
            <p:ph type="body" sz="quarter" idx="15" hasCustomPrompt="1"/>
          </p:nvPr>
        </p:nvSpPr>
        <p:spPr>
          <a:xfrm>
            <a:off x="6258390" y="1355545"/>
            <a:ext cx="5337941" cy="731520"/>
          </a:xfrm>
          <a:prstGeom prst="rect">
            <a:avLst/>
          </a:prstGeom>
          <a:solidFill>
            <a:schemeClr val="accent2"/>
          </a:solidFill>
          <a:ln>
            <a:solidFill>
              <a:schemeClr val="accent2"/>
            </a:solidFill>
          </a:ln>
        </p:spPr>
        <p:txBody>
          <a:bodyPr lIns="144000" rIns="144000" anchor="ctr"/>
          <a:lstStyle>
            <a:lvl1pPr marL="0" indent="0" algn="ctr">
              <a:buNone/>
              <a:defRPr sz="1800" b="1">
                <a:solidFill>
                  <a:schemeClr val="bg1"/>
                </a:solidFill>
              </a:defRPr>
            </a:lvl1pPr>
          </a:lstStyle>
          <a:p>
            <a:pPr lvl="0"/>
            <a:r>
              <a:rPr lang="en-CA" noProof="0" dirty="0"/>
              <a:t>Click to add title</a:t>
            </a:r>
          </a:p>
        </p:txBody>
      </p:sp>
      <p:sp>
        <p:nvSpPr>
          <p:cNvPr id="30" name="Text Placeholder 9">
            <a:extLst>
              <a:ext uri="{FF2B5EF4-FFF2-40B4-BE49-F238E27FC236}">
                <a16:creationId xmlns:a16="http://schemas.microsoft.com/office/drawing/2014/main" id="{6B5B9951-A508-4892-88E0-0796F7A00F89}"/>
              </a:ext>
            </a:extLst>
          </p:cNvPr>
          <p:cNvSpPr>
            <a:spLocks noGrp="1"/>
          </p:cNvSpPr>
          <p:nvPr>
            <p:ph type="body" sz="quarter" idx="24" hasCustomPrompt="1"/>
          </p:nvPr>
        </p:nvSpPr>
        <p:spPr>
          <a:xfrm>
            <a:off x="542731" y="1357200"/>
            <a:ext cx="5337600" cy="731520"/>
          </a:xfrm>
          <a:prstGeom prst="rect">
            <a:avLst/>
          </a:prstGeom>
          <a:solidFill>
            <a:schemeClr val="accent2"/>
          </a:solidFill>
          <a:ln>
            <a:solidFill>
              <a:schemeClr val="accent2"/>
            </a:solidFill>
          </a:ln>
        </p:spPr>
        <p:txBody>
          <a:bodyPr lIns="144000" rIns="144000" anchor="ctr"/>
          <a:lstStyle>
            <a:lvl1pPr marL="0" indent="0" algn="ctr">
              <a:buNone/>
              <a:defRPr sz="1800" b="1">
                <a:solidFill>
                  <a:schemeClr val="bg1"/>
                </a:solidFill>
              </a:defRPr>
            </a:lvl1pPr>
          </a:lstStyle>
          <a:p>
            <a:pPr lvl="0"/>
            <a:r>
              <a:rPr lang="en-CA" noProof="0" dirty="0"/>
              <a:t>Click to add title</a:t>
            </a:r>
          </a:p>
        </p:txBody>
      </p:sp>
      <p:pic>
        <p:nvPicPr>
          <p:cNvPr id="13" name="Image 12"/>
          <p:cNvPicPr>
            <a:picLocks noChangeAspect="1"/>
          </p:cNvPicPr>
          <p:nvPr userDrawn="1"/>
        </p:nvPicPr>
        <p:blipFill rotWithShape="1">
          <a:blip r:embed="rId2" cstate="email">
            <a:extLst>
              <a:ext uri="{28A0092B-C50C-407E-A947-70E740481C1C}">
                <a14:useLocalDpi xmlns:a14="http://schemas.microsoft.com/office/drawing/2010/main"/>
              </a:ext>
            </a:extLst>
          </a:blip>
          <a:srcRect l="30017" r="30891"/>
          <a:stretch/>
        </p:blipFill>
        <p:spPr>
          <a:xfrm>
            <a:off x="474345" y="5427131"/>
            <a:ext cx="406187" cy="778932"/>
          </a:xfrm>
          <a:prstGeom prst="rect">
            <a:avLst/>
          </a:prstGeom>
        </p:spPr>
      </p:pic>
    </p:spTree>
    <p:extLst>
      <p:ext uri="{BB962C8B-B14F-4D97-AF65-F5344CB8AC3E}">
        <p14:creationId xmlns:p14="http://schemas.microsoft.com/office/powerpoint/2010/main" val="9997626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horizontal blocks">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2BCA6760-7C48-4382-96E3-6BEA169AB0C9}"/>
              </a:ext>
            </a:extLst>
          </p:cNvPr>
          <p:cNvSpPr/>
          <p:nvPr userDrawn="1"/>
        </p:nvSpPr>
        <p:spPr bwMode="auto">
          <a:xfrm>
            <a:off x="2864675" y="3823200"/>
            <a:ext cx="8741196" cy="2257200"/>
          </a:xfrm>
          <a:prstGeom prst="rect">
            <a:avLst/>
          </a:prstGeom>
          <a:solidFill>
            <a:schemeClr val="bg1"/>
          </a:solidFill>
          <a:ln>
            <a:solidFill>
              <a:schemeClr val="accent2"/>
            </a:solidFill>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CA" sz="1400" b="1" i="0" u="none" strike="noStrike" cap="none" normalizeH="0" baseline="0" dirty="0">
              <a:ln>
                <a:noFill/>
              </a:ln>
              <a:solidFill>
                <a:schemeClr val="bg1"/>
              </a:solidFill>
              <a:effectLst/>
              <a:latin typeface="Arial" charset="0"/>
              <a:ea typeface="ＭＳ Ｐゴシック" charset="0"/>
            </a:endParaRPr>
          </a:p>
        </p:txBody>
      </p:sp>
      <p:sp>
        <p:nvSpPr>
          <p:cNvPr id="14" name="Rectangle 13">
            <a:extLst>
              <a:ext uri="{FF2B5EF4-FFF2-40B4-BE49-F238E27FC236}">
                <a16:creationId xmlns:a16="http://schemas.microsoft.com/office/drawing/2014/main" id="{D15ACD0B-7A93-4BC0-9061-E5F3B7268DE4}"/>
              </a:ext>
            </a:extLst>
          </p:cNvPr>
          <p:cNvSpPr/>
          <p:nvPr userDrawn="1"/>
        </p:nvSpPr>
        <p:spPr bwMode="auto">
          <a:xfrm>
            <a:off x="2864677" y="1350893"/>
            <a:ext cx="8741196" cy="2257200"/>
          </a:xfrm>
          <a:prstGeom prst="rect">
            <a:avLst/>
          </a:prstGeom>
          <a:solidFill>
            <a:schemeClr val="bg1"/>
          </a:solidFill>
          <a:ln>
            <a:solidFill>
              <a:schemeClr val="accent2"/>
            </a:solidFill>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CA" sz="1400" b="1" i="0" u="none" strike="noStrike" cap="none" normalizeH="0" baseline="0" dirty="0">
              <a:ln>
                <a:noFill/>
              </a:ln>
              <a:solidFill>
                <a:schemeClr val="bg1"/>
              </a:solidFill>
              <a:effectLst/>
              <a:latin typeface="Arial" charset="0"/>
              <a:ea typeface="ＭＳ Ｐゴシック" charset="0"/>
            </a:endParaRPr>
          </a:p>
        </p:txBody>
      </p:sp>
      <p:sp>
        <p:nvSpPr>
          <p:cNvPr id="17" name="Espace réservé du contenu 15"/>
          <p:cNvSpPr>
            <a:spLocks noGrp="1"/>
          </p:cNvSpPr>
          <p:nvPr>
            <p:ph sz="quarter" idx="22" hasCustomPrompt="1"/>
          </p:nvPr>
        </p:nvSpPr>
        <p:spPr>
          <a:xfrm>
            <a:off x="3033625" y="1483663"/>
            <a:ext cx="8403303" cy="2005780"/>
          </a:xfrm>
          <a:prstGeom prst="rect">
            <a:avLst/>
          </a:prstGeom>
        </p:spPr>
        <p:txBody>
          <a:bodyPr lIns="57600" tIns="0" rIns="57600" bIns="0"/>
          <a:lstStyle>
            <a:lvl1pPr>
              <a:spcBef>
                <a:spcPts val="600"/>
              </a:spcBef>
              <a:defRPr sz="1600"/>
            </a:lvl1pPr>
            <a:lvl2pPr>
              <a:defRPr sz="1400"/>
            </a:lvl2pPr>
            <a:lvl3pPr>
              <a:defRPr sz="1200"/>
            </a:lvl3pPr>
            <a:lvl4pPr marL="669925" indent="0">
              <a:buNone/>
              <a:defRPr/>
            </a:lvl4pPr>
            <a:lvl5pPr marL="1906588" indent="0">
              <a:buNone/>
              <a:defRPr/>
            </a:lvl5pPr>
          </a:lstStyle>
          <a:p>
            <a:pPr lvl="0"/>
            <a:r>
              <a:rPr lang="en-US" dirty="0"/>
              <a:t>Click to add text</a:t>
            </a:r>
          </a:p>
          <a:p>
            <a:pPr lvl="1"/>
            <a:r>
              <a:rPr lang="en-US" dirty="0"/>
              <a:t>Second level</a:t>
            </a:r>
          </a:p>
          <a:p>
            <a:pPr lvl="2"/>
            <a:r>
              <a:rPr lang="en-US" dirty="0"/>
              <a:t>Third level</a:t>
            </a:r>
          </a:p>
          <a:p>
            <a:pPr lvl="0"/>
            <a:endParaRPr lang="en-US" dirty="0"/>
          </a:p>
          <a:p>
            <a:pPr lvl="0"/>
            <a:endParaRPr lang="en-US" dirty="0"/>
          </a:p>
        </p:txBody>
      </p:sp>
      <p:sp>
        <p:nvSpPr>
          <p:cNvPr id="18" name="Text Placeholder 9"/>
          <p:cNvSpPr>
            <a:spLocks noGrp="1"/>
          </p:cNvSpPr>
          <p:nvPr>
            <p:ph type="body" sz="quarter" idx="23" hasCustomPrompt="1"/>
          </p:nvPr>
        </p:nvSpPr>
        <p:spPr>
          <a:xfrm>
            <a:off x="543605" y="1351200"/>
            <a:ext cx="2325433" cy="2255420"/>
          </a:xfrm>
          <a:prstGeom prst="rect">
            <a:avLst/>
          </a:prstGeom>
          <a:solidFill>
            <a:schemeClr val="accent2"/>
          </a:solidFill>
          <a:ln>
            <a:solidFill>
              <a:schemeClr val="accent2"/>
            </a:solidFill>
          </a:ln>
        </p:spPr>
        <p:txBody>
          <a:bodyPr lIns="144000" tIns="45720" rIns="144000" anchor="ctr"/>
          <a:lstStyle>
            <a:lvl1pPr marL="0" indent="0" algn="l">
              <a:buNone/>
              <a:defRPr sz="1800" b="1">
                <a:solidFill>
                  <a:schemeClr val="bg1"/>
                </a:solidFill>
              </a:defRPr>
            </a:lvl1pPr>
          </a:lstStyle>
          <a:p>
            <a:pPr lvl="0"/>
            <a:r>
              <a:rPr lang="en-CA" noProof="0" dirty="0"/>
              <a:t>Click to add title</a:t>
            </a:r>
          </a:p>
        </p:txBody>
      </p:sp>
      <p:sp>
        <p:nvSpPr>
          <p:cNvPr id="19" name="Text Placeholder 9"/>
          <p:cNvSpPr>
            <a:spLocks noGrp="1"/>
          </p:cNvSpPr>
          <p:nvPr>
            <p:ph type="body" sz="quarter" idx="24" hasCustomPrompt="1"/>
          </p:nvPr>
        </p:nvSpPr>
        <p:spPr>
          <a:xfrm>
            <a:off x="543603" y="3824403"/>
            <a:ext cx="2325433" cy="2255420"/>
          </a:xfrm>
          <a:prstGeom prst="rect">
            <a:avLst/>
          </a:prstGeom>
          <a:solidFill>
            <a:schemeClr val="accent2"/>
          </a:solidFill>
          <a:ln>
            <a:solidFill>
              <a:schemeClr val="accent2"/>
            </a:solidFill>
          </a:ln>
        </p:spPr>
        <p:txBody>
          <a:bodyPr lIns="144000" tIns="45720" rIns="144000" anchor="ctr"/>
          <a:lstStyle>
            <a:lvl1pPr marL="0" marR="0" indent="0" algn="l" defTabSz="914400" rtl="0" eaLnBrk="1" fontAlgn="base" latinLnBrk="0" hangingPunct="1">
              <a:lnSpc>
                <a:spcPct val="100000"/>
              </a:lnSpc>
              <a:spcBef>
                <a:spcPct val="75000"/>
              </a:spcBef>
              <a:spcAft>
                <a:spcPct val="0"/>
              </a:spcAft>
              <a:buClr>
                <a:srgbClr val="3597BF"/>
              </a:buClr>
              <a:buSzPct val="85000"/>
              <a:buFont typeface="Wingdings" charset="0"/>
              <a:buNone/>
              <a:tabLst/>
              <a:defRPr sz="1800" b="1">
                <a:solidFill>
                  <a:schemeClr val="bg1"/>
                </a:solidFill>
              </a:defRPr>
            </a:lvl1pPr>
          </a:lstStyle>
          <a:p>
            <a:pPr marL="0" marR="0" lvl="0" indent="0" algn="l" defTabSz="914400" rtl="0" eaLnBrk="1" fontAlgn="base" latinLnBrk="0" hangingPunct="1">
              <a:lnSpc>
                <a:spcPct val="100000"/>
              </a:lnSpc>
              <a:spcBef>
                <a:spcPct val="75000"/>
              </a:spcBef>
              <a:spcAft>
                <a:spcPct val="0"/>
              </a:spcAft>
              <a:buClr>
                <a:srgbClr val="3597BF"/>
              </a:buClr>
              <a:buSzPct val="85000"/>
              <a:buFont typeface="Wingdings" charset="0"/>
              <a:buNone/>
              <a:tabLst/>
              <a:defRPr/>
            </a:pPr>
            <a:r>
              <a:rPr lang="en-CA" noProof="0" dirty="0"/>
              <a:t>Click to add title</a:t>
            </a:r>
          </a:p>
        </p:txBody>
      </p:sp>
      <p:sp>
        <p:nvSpPr>
          <p:cNvPr id="11" name="Titre 1">
            <a:extLst>
              <a:ext uri="{FF2B5EF4-FFF2-40B4-BE49-F238E27FC236}">
                <a16:creationId xmlns:a16="http://schemas.microsoft.com/office/drawing/2014/main" id="{35340B9E-0183-4EFB-817C-1B4EADEB3939}"/>
              </a:ext>
            </a:extLst>
          </p:cNvPr>
          <p:cNvSpPr>
            <a:spLocks noGrp="1"/>
          </p:cNvSpPr>
          <p:nvPr>
            <p:ph type="title" hasCustomPrompt="1"/>
          </p:nvPr>
        </p:nvSpPr>
        <p:spPr>
          <a:xfrm>
            <a:off x="544872" y="274320"/>
            <a:ext cx="11051459" cy="868680"/>
          </a:xfrm>
        </p:spPr>
        <p:txBody>
          <a:bodyPr/>
          <a:lstStyle>
            <a:lvl1pPr>
              <a:defRPr/>
            </a:lvl1pPr>
          </a:lstStyle>
          <a:p>
            <a:r>
              <a:rPr lang="en-US" dirty="0"/>
              <a:t>Click to add title</a:t>
            </a:r>
            <a:endParaRPr lang="fr-CA" dirty="0"/>
          </a:p>
        </p:txBody>
      </p:sp>
      <p:sp>
        <p:nvSpPr>
          <p:cNvPr id="13" name="Espace réservé du contenu 15">
            <a:extLst>
              <a:ext uri="{FF2B5EF4-FFF2-40B4-BE49-F238E27FC236}">
                <a16:creationId xmlns:a16="http://schemas.microsoft.com/office/drawing/2014/main" id="{8A78C637-91EE-461A-8A6A-4D85B42972D4}"/>
              </a:ext>
            </a:extLst>
          </p:cNvPr>
          <p:cNvSpPr>
            <a:spLocks noGrp="1"/>
          </p:cNvSpPr>
          <p:nvPr>
            <p:ph sz="quarter" idx="25" hasCustomPrompt="1"/>
          </p:nvPr>
        </p:nvSpPr>
        <p:spPr>
          <a:xfrm>
            <a:off x="3033625" y="3948399"/>
            <a:ext cx="8403303" cy="2005780"/>
          </a:xfrm>
          <a:prstGeom prst="rect">
            <a:avLst/>
          </a:prstGeom>
        </p:spPr>
        <p:txBody>
          <a:bodyPr lIns="57600" tIns="0" rIns="57600" bIns="0"/>
          <a:lstStyle>
            <a:lvl1pPr>
              <a:spcBef>
                <a:spcPts val="600"/>
              </a:spcBef>
              <a:defRPr sz="1600"/>
            </a:lvl1pPr>
            <a:lvl2pPr>
              <a:defRPr sz="1400"/>
            </a:lvl2pPr>
            <a:lvl3pPr>
              <a:defRPr sz="1200"/>
            </a:lvl3pPr>
            <a:lvl4pPr marL="669925" indent="0">
              <a:buNone/>
              <a:defRPr/>
            </a:lvl4pPr>
            <a:lvl5pPr marL="1906588" indent="0">
              <a:buNone/>
              <a:defRPr/>
            </a:lvl5pPr>
          </a:lstStyle>
          <a:p>
            <a:pPr lvl="0"/>
            <a:r>
              <a:rPr lang="en-US" dirty="0"/>
              <a:t>Click to add text</a:t>
            </a:r>
          </a:p>
          <a:p>
            <a:pPr lvl="1"/>
            <a:r>
              <a:rPr lang="en-US" dirty="0"/>
              <a:t>Second level</a:t>
            </a:r>
          </a:p>
          <a:p>
            <a:pPr lvl="2"/>
            <a:r>
              <a:rPr lang="en-US" dirty="0"/>
              <a:t>Third level</a:t>
            </a:r>
          </a:p>
          <a:p>
            <a:pPr lvl="0"/>
            <a:endParaRPr lang="en-US" dirty="0"/>
          </a:p>
          <a:p>
            <a:pPr lvl="0"/>
            <a:endParaRPr lang="en-US" dirty="0"/>
          </a:p>
        </p:txBody>
      </p:sp>
    </p:spTree>
    <p:extLst>
      <p:ext uri="{BB962C8B-B14F-4D97-AF65-F5344CB8AC3E}">
        <p14:creationId xmlns:p14="http://schemas.microsoft.com/office/powerpoint/2010/main" val="7251360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horizontal blocks + message box">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9BCF6B7-9450-4D89-BEC3-D87627B6F622}"/>
              </a:ext>
            </a:extLst>
          </p:cNvPr>
          <p:cNvSpPr/>
          <p:nvPr userDrawn="1"/>
        </p:nvSpPr>
        <p:spPr bwMode="auto">
          <a:xfrm>
            <a:off x="2867289" y="3393923"/>
            <a:ext cx="8738584" cy="1850400"/>
          </a:xfrm>
          <a:prstGeom prst="rect">
            <a:avLst/>
          </a:prstGeom>
          <a:solidFill>
            <a:schemeClr val="bg1"/>
          </a:solidFill>
          <a:ln>
            <a:solidFill>
              <a:schemeClr val="accent2"/>
            </a:solidFill>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CA" sz="1400" b="1" i="0" u="none" strike="noStrike" cap="none" normalizeH="0" baseline="0" dirty="0">
              <a:ln>
                <a:noFill/>
              </a:ln>
              <a:solidFill>
                <a:schemeClr val="bg1"/>
              </a:solidFill>
              <a:effectLst/>
              <a:latin typeface="Arial" charset="0"/>
              <a:ea typeface="ＭＳ Ｐゴシック" charset="0"/>
            </a:endParaRPr>
          </a:p>
        </p:txBody>
      </p:sp>
      <p:sp>
        <p:nvSpPr>
          <p:cNvPr id="9" name="Rectangle 8">
            <a:extLst>
              <a:ext uri="{FF2B5EF4-FFF2-40B4-BE49-F238E27FC236}">
                <a16:creationId xmlns:a16="http://schemas.microsoft.com/office/drawing/2014/main" id="{D61532A6-0DEF-40F4-B5EC-1CFC2909347A}"/>
              </a:ext>
            </a:extLst>
          </p:cNvPr>
          <p:cNvSpPr/>
          <p:nvPr userDrawn="1"/>
        </p:nvSpPr>
        <p:spPr bwMode="auto">
          <a:xfrm>
            <a:off x="2867289" y="1348942"/>
            <a:ext cx="8738584" cy="1850400"/>
          </a:xfrm>
          <a:prstGeom prst="rect">
            <a:avLst/>
          </a:prstGeom>
          <a:solidFill>
            <a:schemeClr val="bg1"/>
          </a:solidFill>
          <a:ln>
            <a:solidFill>
              <a:schemeClr val="accent2"/>
            </a:solidFill>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CA" sz="1400" b="1" i="0" u="none" strike="noStrike" cap="none" normalizeH="0" baseline="0" dirty="0">
              <a:ln>
                <a:noFill/>
              </a:ln>
              <a:solidFill>
                <a:schemeClr val="bg1"/>
              </a:solidFill>
              <a:effectLst/>
              <a:latin typeface="Arial" charset="0"/>
              <a:ea typeface="ＭＳ Ｐゴシック" charset="0"/>
            </a:endParaRPr>
          </a:p>
        </p:txBody>
      </p:sp>
      <p:sp>
        <p:nvSpPr>
          <p:cNvPr id="23" name="Text Placeholder 9">
            <a:extLst>
              <a:ext uri="{FF2B5EF4-FFF2-40B4-BE49-F238E27FC236}">
                <a16:creationId xmlns:a16="http://schemas.microsoft.com/office/drawing/2014/main" id="{4E1823B5-16E6-4BA3-8068-2848E876B428}"/>
              </a:ext>
            </a:extLst>
          </p:cNvPr>
          <p:cNvSpPr>
            <a:spLocks noGrp="1"/>
          </p:cNvSpPr>
          <p:nvPr>
            <p:ph type="body" sz="quarter" idx="23" hasCustomPrompt="1"/>
          </p:nvPr>
        </p:nvSpPr>
        <p:spPr>
          <a:xfrm>
            <a:off x="543605" y="1348496"/>
            <a:ext cx="2325433" cy="1850457"/>
          </a:xfrm>
          <a:prstGeom prst="rect">
            <a:avLst/>
          </a:prstGeom>
          <a:solidFill>
            <a:schemeClr val="accent2"/>
          </a:solidFill>
          <a:ln>
            <a:solidFill>
              <a:schemeClr val="accent2"/>
            </a:solidFill>
          </a:ln>
        </p:spPr>
        <p:txBody>
          <a:bodyPr lIns="144000" tIns="45720" rIns="144000" anchor="ctr"/>
          <a:lstStyle>
            <a:lvl1pPr marL="0" indent="0" algn="l">
              <a:buNone/>
              <a:defRPr sz="1800" b="1">
                <a:solidFill>
                  <a:schemeClr val="bg1"/>
                </a:solidFill>
              </a:defRPr>
            </a:lvl1pPr>
          </a:lstStyle>
          <a:p>
            <a:pPr lvl="0"/>
            <a:r>
              <a:rPr lang="en-CA" noProof="0" dirty="0"/>
              <a:t>Click to add title</a:t>
            </a:r>
          </a:p>
        </p:txBody>
      </p:sp>
      <p:sp>
        <p:nvSpPr>
          <p:cNvPr id="24" name="Text Placeholder 9">
            <a:extLst>
              <a:ext uri="{FF2B5EF4-FFF2-40B4-BE49-F238E27FC236}">
                <a16:creationId xmlns:a16="http://schemas.microsoft.com/office/drawing/2014/main" id="{B36EBA7B-C12E-4065-A7C7-2DBF41D3348C}"/>
              </a:ext>
            </a:extLst>
          </p:cNvPr>
          <p:cNvSpPr>
            <a:spLocks noGrp="1"/>
          </p:cNvSpPr>
          <p:nvPr>
            <p:ph type="body" sz="quarter" idx="24" hasCustomPrompt="1"/>
          </p:nvPr>
        </p:nvSpPr>
        <p:spPr>
          <a:xfrm>
            <a:off x="541857" y="3393924"/>
            <a:ext cx="2325433" cy="1850457"/>
          </a:xfrm>
          <a:prstGeom prst="rect">
            <a:avLst/>
          </a:prstGeom>
          <a:solidFill>
            <a:schemeClr val="accent2"/>
          </a:solidFill>
          <a:ln>
            <a:solidFill>
              <a:schemeClr val="accent2"/>
            </a:solidFill>
          </a:ln>
        </p:spPr>
        <p:txBody>
          <a:bodyPr lIns="144000" tIns="45720" rIns="144000" anchor="ctr"/>
          <a:lstStyle>
            <a:lvl1pPr marL="0" marR="0" indent="0" algn="l" defTabSz="914400" rtl="0" eaLnBrk="1" fontAlgn="base" latinLnBrk="0" hangingPunct="1">
              <a:lnSpc>
                <a:spcPct val="100000"/>
              </a:lnSpc>
              <a:spcBef>
                <a:spcPct val="75000"/>
              </a:spcBef>
              <a:spcAft>
                <a:spcPct val="0"/>
              </a:spcAft>
              <a:buClr>
                <a:srgbClr val="3597BF"/>
              </a:buClr>
              <a:buSzPct val="85000"/>
              <a:buFont typeface="Wingdings" charset="0"/>
              <a:buNone/>
              <a:tabLst/>
              <a:defRPr sz="1800" b="1">
                <a:solidFill>
                  <a:schemeClr val="bg1"/>
                </a:solidFill>
              </a:defRPr>
            </a:lvl1pPr>
          </a:lstStyle>
          <a:p>
            <a:pPr marL="0" marR="0" lvl="0" indent="0" algn="l" defTabSz="914400" rtl="0" eaLnBrk="1" fontAlgn="base" latinLnBrk="0" hangingPunct="1">
              <a:lnSpc>
                <a:spcPct val="100000"/>
              </a:lnSpc>
              <a:spcBef>
                <a:spcPct val="75000"/>
              </a:spcBef>
              <a:spcAft>
                <a:spcPct val="0"/>
              </a:spcAft>
              <a:buClr>
                <a:srgbClr val="3597BF"/>
              </a:buClr>
              <a:buSzPct val="85000"/>
              <a:buFont typeface="Wingdings" charset="0"/>
              <a:buNone/>
              <a:tabLst/>
              <a:defRPr/>
            </a:pPr>
            <a:r>
              <a:rPr lang="en-CA" noProof="0" dirty="0"/>
              <a:t>Click to add title</a:t>
            </a:r>
          </a:p>
        </p:txBody>
      </p:sp>
      <p:sp>
        <p:nvSpPr>
          <p:cNvPr id="27" name="Text Placeholder 5">
            <a:extLst>
              <a:ext uri="{FF2B5EF4-FFF2-40B4-BE49-F238E27FC236}">
                <a16:creationId xmlns:a16="http://schemas.microsoft.com/office/drawing/2014/main" id="{92FF064E-6237-4356-9E5E-4B91EF2CCCD7}"/>
              </a:ext>
            </a:extLst>
          </p:cNvPr>
          <p:cNvSpPr>
            <a:spLocks noGrp="1"/>
          </p:cNvSpPr>
          <p:nvPr>
            <p:ph type="body" sz="quarter" idx="26" hasCustomPrompt="1"/>
          </p:nvPr>
        </p:nvSpPr>
        <p:spPr>
          <a:xfrm>
            <a:off x="544871" y="5451991"/>
            <a:ext cx="11051459" cy="731520"/>
          </a:xfrm>
          <a:prstGeom prst="rect">
            <a:avLst/>
          </a:prstGeom>
          <a:noFill/>
        </p:spPr>
        <p:txBody>
          <a:bodyPr lIns="396000" tIns="46800" rIns="288000" bIns="46800" anchor="ctr"/>
          <a:lstStyle>
            <a:lvl1pPr marL="0" marR="0" indent="0" algn="l" defTabSz="914400" rtl="0" eaLnBrk="1" fontAlgn="base" latinLnBrk="0" hangingPunct="1">
              <a:lnSpc>
                <a:spcPct val="100000"/>
              </a:lnSpc>
              <a:spcBef>
                <a:spcPct val="75000"/>
              </a:spcBef>
              <a:spcAft>
                <a:spcPct val="0"/>
              </a:spcAft>
              <a:buClr>
                <a:schemeClr val="accent5"/>
              </a:buClr>
              <a:buSzPct val="85000"/>
              <a:buFont typeface="Wingdings" charset="0"/>
              <a:buNone/>
              <a:tabLst/>
              <a:defRPr sz="2000" b="1" baseline="0">
                <a:solidFill>
                  <a:schemeClr val="accent6"/>
                </a:solidFill>
              </a:defRPr>
            </a:lvl1pPr>
          </a:lstStyle>
          <a:p>
            <a:pPr lvl="0"/>
            <a:r>
              <a:rPr lang="en-US" dirty="0"/>
              <a:t>Click to add take-away</a:t>
            </a:r>
          </a:p>
        </p:txBody>
      </p:sp>
      <p:sp>
        <p:nvSpPr>
          <p:cNvPr id="29" name="Titre 1">
            <a:extLst>
              <a:ext uri="{FF2B5EF4-FFF2-40B4-BE49-F238E27FC236}">
                <a16:creationId xmlns:a16="http://schemas.microsoft.com/office/drawing/2014/main" id="{E7B3B95E-82A1-42A6-9EA4-77829E9E9C12}"/>
              </a:ext>
            </a:extLst>
          </p:cNvPr>
          <p:cNvSpPr>
            <a:spLocks noGrp="1"/>
          </p:cNvSpPr>
          <p:nvPr>
            <p:ph type="title" hasCustomPrompt="1"/>
          </p:nvPr>
        </p:nvSpPr>
        <p:spPr>
          <a:xfrm>
            <a:off x="544872" y="274320"/>
            <a:ext cx="11051459" cy="868680"/>
          </a:xfrm>
        </p:spPr>
        <p:txBody>
          <a:bodyPr/>
          <a:lstStyle>
            <a:lvl1pPr>
              <a:defRPr/>
            </a:lvl1pPr>
          </a:lstStyle>
          <a:p>
            <a:r>
              <a:rPr lang="en-US" dirty="0"/>
              <a:t>Click to add title</a:t>
            </a:r>
            <a:endParaRPr lang="fr-CA" dirty="0"/>
          </a:p>
        </p:txBody>
      </p:sp>
      <p:sp>
        <p:nvSpPr>
          <p:cNvPr id="13" name="Espace réservé du contenu 15">
            <a:extLst>
              <a:ext uri="{FF2B5EF4-FFF2-40B4-BE49-F238E27FC236}">
                <a16:creationId xmlns:a16="http://schemas.microsoft.com/office/drawing/2014/main" id="{5A46DCAA-0375-42C4-8A36-CD969343CDA0}"/>
              </a:ext>
            </a:extLst>
          </p:cNvPr>
          <p:cNvSpPr>
            <a:spLocks noGrp="1"/>
          </p:cNvSpPr>
          <p:nvPr>
            <p:ph sz="quarter" idx="22" hasCustomPrompt="1"/>
          </p:nvPr>
        </p:nvSpPr>
        <p:spPr>
          <a:xfrm>
            <a:off x="3033623" y="1484466"/>
            <a:ext cx="8403303" cy="1594800"/>
          </a:xfrm>
          <a:prstGeom prst="rect">
            <a:avLst/>
          </a:prstGeom>
        </p:spPr>
        <p:txBody>
          <a:bodyPr lIns="57600" tIns="0" rIns="57600" bIns="0"/>
          <a:lstStyle>
            <a:lvl1pPr>
              <a:spcBef>
                <a:spcPts val="600"/>
              </a:spcBef>
              <a:defRPr sz="1600"/>
            </a:lvl1pPr>
            <a:lvl2pPr>
              <a:defRPr sz="1400"/>
            </a:lvl2pPr>
            <a:lvl3pPr>
              <a:defRPr sz="1200"/>
            </a:lvl3pPr>
            <a:lvl4pPr marL="669925" indent="0">
              <a:buNone/>
              <a:defRPr/>
            </a:lvl4pPr>
            <a:lvl5pPr marL="1906588" indent="0">
              <a:buNone/>
              <a:defRPr/>
            </a:lvl5pPr>
          </a:lstStyle>
          <a:p>
            <a:pPr lvl="0"/>
            <a:r>
              <a:rPr lang="en-US" dirty="0"/>
              <a:t>Click to add text</a:t>
            </a:r>
          </a:p>
          <a:p>
            <a:pPr lvl="1"/>
            <a:r>
              <a:rPr lang="en-US" dirty="0"/>
              <a:t>Second level</a:t>
            </a:r>
          </a:p>
          <a:p>
            <a:pPr lvl="2"/>
            <a:r>
              <a:rPr lang="en-US" dirty="0"/>
              <a:t>Third level</a:t>
            </a:r>
          </a:p>
          <a:p>
            <a:pPr lvl="0"/>
            <a:endParaRPr lang="en-US" dirty="0"/>
          </a:p>
          <a:p>
            <a:pPr lvl="0"/>
            <a:endParaRPr lang="en-US" dirty="0"/>
          </a:p>
        </p:txBody>
      </p:sp>
      <p:sp>
        <p:nvSpPr>
          <p:cNvPr id="14" name="Espace réservé du contenu 15">
            <a:extLst>
              <a:ext uri="{FF2B5EF4-FFF2-40B4-BE49-F238E27FC236}">
                <a16:creationId xmlns:a16="http://schemas.microsoft.com/office/drawing/2014/main" id="{57DB8905-AE97-452A-9DDD-99CDCF4AECB0}"/>
              </a:ext>
            </a:extLst>
          </p:cNvPr>
          <p:cNvSpPr>
            <a:spLocks noGrp="1"/>
          </p:cNvSpPr>
          <p:nvPr>
            <p:ph sz="quarter" idx="27" hasCustomPrompt="1"/>
          </p:nvPr>
        </p:nvSpPr>
        <p:spPr>
          <a:xfrm>
            <a:off x="3033623" y="3521723"/>
            <a:ext cx="8403303" cy="1594800"/>
          </a:xfrm>
          <a:prstGeom prst="rect">
            <a:avLst/>
          </a:prstGeom>
        </p:spPr>
        <p:txBody>
          <a:bodyPr lIns="57600" tIns="0" rIns="57600" bIns="0"/>
          <a:lstStyle>
            <a:lvl1pPr>
              <a:spcBef>
                <a:spcPts val="600"/>
              </a:spcBef>
              <a:defRPr sz="1600"/>
            </a:lvl1pPr>
            <a:lvl2pPr>
              <a:defRPr sz="1400"/>
            </a:lvl2pPr>
            <a:lvl3pPr>
              <a:defRPr sz="1200"/>
            </a:lvl3pPr>
            <a:lvl4pPr marL="669925" indent="0">
              <a:buNone/>
              <a:defRPr/>
            </a:lvl4pPr>
            <a:lvl5pPr marL="1906588" indent="0">
              <a:buNone/>
              <a:defRPr/>
            </a:lvl5pPr>
          </a:lstStyle>
          <a:p>
            <a:pPr lvl="0"/>
            <a:r>
              <a:rPr lang="en-US" dirty="0"/>
              <a:t>Click to add text</a:t>
            </a:r>
          </a:p>
          <a:p>
            <a:pPr lvl="1"/>
            <a:r>
              <a:rPr lang="en-US" dirty="0"/>
              <a:t>Second level</a:t>
            </a:r>
          </a:p>
          <a:p>
            <a:pPr lvl="2"/>
            <a:r>
              <a:rPr lang="en-US" dirty="0"/>
              <a:t>Third level</a:t>
            </a:r>
          </a:p>
          <a:p>
            <a:pPr lvl="0"/>
            <a:endParaRPr lang="en-US" dirty="0"/>
          </a:p>
          <a:p>
            <a:pPr lvl="0"/>
            <a:endParaRPr lang="en-US" dirty="0"/>
          </a:p>
        </p:txBody>
      </p:sp>
      <p:pic>
        <p:nvPicPr>
          <p:cNvPr id="16" name="Image 15"/>
          <p:cNvPicPr>
            <a:picLocks noChangeAspect="1"/>
          </p:cNvPicPr>
          <p:nvPr userDrawn="1"/>
        </p:nvPicPr>
        <p:blipFill rotWithShape="1">
          <a:blip r:embed="rId2" cstate="email">
            <a:extLst>
              <a:ext uri="{28A0092B-C50C-407E-A947-70E740481C1C}">
                <a14:useLocalDpi xmlns:a14="http://schemas.microsoft.com/office/drawing/2010/main"/>
              </a:ext>
            </a:extLst>
          </a:blip>
          <a:srcRect l="30017" r="30891"/>
          <a:stretch/>
        </p:blipFill>
        <p:spPr>
          <a:xfrm>
            <a:off x="474345" y="5427131"/>
            <a:ext cx="406187" cy="778932"/>
          </a:xfrm>
          <a:prstGeom prst="rect">
            <a:avLst/>
          </a:prstGeom>
        </p:spPr>
      </p:pic>
    </p:spTree>
    <p:extLst>
      <p:ext uri="{BB962C8B-B14F-4D97-AF65-F5344CB8AC3E}">
        <p14:creationId xmlns:p14="http://schemas.microsoft.com/office/powerpoint/2010/main" val="36597155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horizontal blocks">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E4FEC38-F2AD-45AB-B400-9A61B1BC60FD}"/>
              </a:ext>
            </a:extLst>
          </p:cNvPr>
          <p:cNvSpPr/>
          <p:nvPr userDrawn="1"/>
        </p:nvSpPr>
        <p:spPr bwMode="auto">
          <a:xfrm>
            <a:off x="2867289" y="1348629"/>
            <a:ext cx="8738584" cy="1447200"/>
          </a:xfrm>
          <a:prstGeom prst="rect">
            <a:avLst/>
          </a:prstGeom>
          <a:solidFill>
            <a:schemeClr val="bg1"/>
          </a:solidFill>
          <a:ln>
            <a:solidFill>
              <a:schemeClr val="accent2"/>
            </a:solidFill>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CA" sz="1400" b="1" i="0" u="none" strike="noStrike" cap="none" normalizeH="0" baseline="0" dirty="0">
              <a:ln>
                <a:noFill/>
              </a:ln>
              <a:solidFill>
                <a:schemeClr val="bg1"/>
              </a:solidFill>
              <a:effectLst/>
              <a:latin typeface="Arial" charset="0"/>
              <a:ea typeface="ＭＳ Ｐゴシック" charset="0"/>
            </a:endParaRPr>
          </a:p>
        </p:txBody>
      </p:sp>
      <p:sp>
        <p:nvSpPr>
          <p:cNvPr id="15" name="Text Placeholder 9">
            <a:extLst>
              <a:ext uri="{FF2B5EF4-FFF2-40B4-BE49-F238E27FC236}">
                <a16:creationId xmlns:a16="http://schemas.microsoft.com/office/drawing/2014/main" id="{84D71734-4A7C-4936-B9E1-4C02BEDCB431}"/>
              </a:ext>
            </a:extLst>
          </p:cNvPr>
          <p:cNvSpPr>
            <a:spLocks noGrp="1"/>
          </p:cNvSpPr>
          <p:nvPr>
            <p:ph type="body" sz="quarter" idx="23" hasCustomPrompt="1"/>
          </p:nvPr>
        </p:nvSpPr>
        <p:spPr>
          <a:xfrm>
            <a:off x="543605" y="1348496"/>
            <a:ext cx="2325433" cy="1446451"/>
          </a:xfrm>
          <a:prstGeom prst="rect">
            <a:avLst/>
          </a:prstGeom>
          <a:solidFill>
            <a:schemeClr val="accent2"/>
          </a:solidFill>
          <a:ln>
            <a:solidFill>
              <a:schemeClr val="accent2"/>
            </a:solidFill>
          </a:ln>
        </p:spPr>
        <p:txBody>
          <a:bodyPr lIns="144000" tIns="45720" rIns="144000" anchor="ctr"/>
          <a:lstStyle>
            <a:lvl1pPr marL="0" indent="0" algn="l">
              <a:buNone/>
              <a:defRPr sz="1800" b="1">
                <a:solidFill>
                  <a:schemeClr val="bg1"/>
                </a:solidFill>
              </a:defRPr>
            </a:lvl1pPr>
          </a:lstStyle>
          <a:p>
            <a:pPr lvl="0"/>
            <a:r>
              <a:rPr lang="en-CA" noProof="0" dirty="0"/>
              <a:t>Click to add title</a:t>
            </a:r>
          </a:p>
        </p:txBody>
      </p:sp>
      <p:sp>
        <p:nvSpPr>
          <p:cNvPr id="16" name="Text Placeholder 9">
            <a:extLst>
              <a:ext uri="{FF2B5EF4-FFF2-40B4-BE49-F238E27FC236}">
                <a16:creationId xmlns:a16="http://schemas.microsoft.com/office/drawing/2014/main" id="{20FDBF5E-9133-443C-B8C7-028773A21D5D}"/>
              </a:ext>
            </a:extLst>
          </p:cNvPr>
          <p:cNvSpPr>
            <a:spLocks noGrp="1"/>
          </p:cNvSpPr>
          <p:nvPr>
            <p:ph type="body" sz="quarter" idx="24" hasCustomPrompt="1"/>
          </p:nvPr>
        </p:nvSpPr>
        <p:spPr>
          <a:xfrm>
            <a:off x="544090" y="3001500"/>
            <a:ext cx="2325433" cy="1446451"/>
          </a:xfrm>
          <a:prstGeom prst="rect">
            <a:avLst/>
          </a:prstGeom>
          <a:solidFill>
            <a:schemeClr val="accent2"/>
          </a:solidFill>
          <a:ln>
            <a:solidFill>
              <a:schemeClr val="accent2"/>
            </a:solidFill>
          </a:ln>
        </p:spPr>
        <p:txBody>
          <a:bodyPr lIns="144000" tIns="45720" rIns="144000" anchor="ctr"/>
          <a:lstStyle>
            <a:lvl1pPr marL="0" marR="0" indent="0" algn="l" defTabSz="914400" rtl="0" eaLnBrk="1" fontAlgn="base" latinLnBrk="0" hangingPunct="1">
              <a:lnSpc>
                <a:spcPct val="100000"/>
              </a:lnSpc>
              <a:spcBef>
                <a:spcPct val="75000"/>
              </a:spcBef>
              <a:spcAft>
                <a:spcPct val="0"/>
              </a:spcAft>
              <a:buClr>
                <a:srgbClr val="3597BF"/>
              </a:buClr>
              <a:buSzPct val="85000"/>
              <a:buFont typeface="Wingdings" charset="0"/>
              <a:buNone/>
              <a:tabLst/>
              <a:defRPr sz="1800" b="1">
                <a:solidFill>
                  <a:schemeClr val="bg1"/>
                </a:solidFill>
              </a:defRPr>
            </a:lvl1pPr>
          </a:lstStyle>
          <a:p>
            <a:pPr marL="0" marR="0" lvl="0" indent="0" algn="l" defTabSz="914400" rtl="0" eaLnBrk="1" fontAlgn="base" latinLnBrk="0" hangingPunct="1">
              <a:lnSpc>
                <a:spcPct val="100000"/>
              </a:lnSpc>
              <a:spcBef>
                <a:spcPct val="75000"/>
              </a:spcBef>
              <a:spcAft>
                <a:spcPct val="0"/>
              </a:spcAft>
              <a:buClr>
                <a:srgbClr val="3597BF"/>
              </a:buClr>
              <a:buSzPct val="85000"/>
              <a:buFont typeface="Wingdings" charset="0"/>
              <a:buNone/>
              <a:tabLst/>
              <a:defRPr/>
            </a:pPr>
            <a:r>
              <a:rPr lang="en-CA" noProof="0" dirty="0"/>
              <a:t>Click to add title</a:t>
            </a:r>
          </a:p>
        </p:txBody>
      </p:sp>
      <p:sp>
        <p:nvSpPr>
          <p:cNvPr id="18" name="Titre 1">
            <a:extLst>
              <a:ext uri="{FF2B5EF4-FFF2-40B4-BE49-F238E27FC236}">
                <a16:creationId xmlns:a16="http://schemas.microsoft.com/office/drawing/2014/main" id="{F5A636D6-06A1-4351-9DD1-1BFB5AFD1757}"/>
              </a:ext>
            </a:extLst>
          </p:cNvPr>
          <p:cNvSpPr>
            <a:spLocks noGrp="1"/>
          </p:cNvSpPr>
          <p:nvPr>
            <p:ph type="title" hasCustomPrompt="1"/>
          </p:nvPr>
        </p:nvSpPr>
        <p:spPr>
          <a:xfrm>
            <a:off x="544872" y="274320"/>
            <a:ext cx="11051459" cy="868680"/>
          </a:xfrm>
        </p:spPr>
        <p:txBody>
          <a:bodyPr/>
          <a:lstStyle>
            <a:lvl1pPr>
              <a:defRPr/>
            </a:lvl1pPr>
          </a:lstStyle>
          <a:p>
            <a:r>
              <a:rPr lang="en-US" dirty="0"/>
              <a:t>Click to add title</a:t>
            </a:r>
            <a:endParaRPr lang="fr-CA" dirty="0"/>
          </a:p>
        </p:txBody>
      </p:sp>
      <p:sp>
        <p:nvSpPr>
          <p:cNvPr id="19" name="Text Placeholder 9">
            <a:extLst>
              <a:ext uri="{FF2B5EF4-FFF2-40B4-BE49-F238E27FC236}">
                <a16:creationId xmlns:a16="http://schemas.microsoft.com/office/drawing/2014/main" id="{7BD2456B-3596-44F6-A60C-CC7AD138C0CC}"/>
              </a:ext>
            </a:extLst>
          </p:cNvPr>
          <p:cNvSpPr>
            <a:spLocks noGrp="1"/>
          </p:cNvSpPr>
          <p:nvPr>
            <p:ph type="body" sz="quarter" idx="26" hasCustomPrompt="1"/>
          </p:nvPr>
        </p:nvSpPr>
        <p:spPr>
          <a:xfrm>
            <a:off x="543605" y="4654504"/>
            <a:ext cx="2325433" cy="1446451"/>
          </a:xfrm>
          <a:prstGeom prst="rect">
            <a:avLst/>
          </a:prstGeom>
          <a:solidFill>
            <a:schemeClr val="accent2"/>
          </a:solidFill>
          <a:ln>
            <a:solidFill>
              <a:schemeClr val="accent2"/>
            </a:solidFill>
          </a:ln>
        </p:spPr>
        <p:txBody>
          <a:bodyPr lIns="144000" tIns="45720" rIns="144000" anchor="ctr"/>
          <a:lstStyle>
            <a:lvl1pPr marL="0" marR="0" indent="0" algn="l" defTabSz="914400" rtl="0" eaLnBrk="1" fontAlgn="base" latinLnBrk="0" hangingPunct="1">
              <a:lnSpc>
                <a:spcPct val="100000"/>
              </a:lnSpc>
              <a:spcBef>
                <a:spcPct val="75000"/>
              </a:spcBef>
              <a:spcAft>
                <a:spcPct val="0"/>
              </a:spcAft>
              <a:buClr>
                <a:srgbClr val="3597BF"/>
              </a:buClr>
              <a:buSzPct val="85000"/>
              <a:buFont typeface="Wingdings" charset="0"/>
              <a:buNone/>
              <a:tabLst/>
              <a:defRPr sz="1800" b="1">
                <a:solidFill>
                  <a:schemeClr val="bg1"/>
                </a:solidFill>
              </a:defRPr>
            </a:lvl1pPr>
          </a:lstStyle>
          <a:p>
            <a:pPr marL="0" marR="0" lvl="0" indent="0" algn="l" defTabSz="914400" rtl="0" eaLnBrk="1" fontAlgn="base" latinLnBrk="0" hangingPunct="1">
              <a:lnSpc>
                <a:spcPct val="100000"/>
              </a:lnSpc>
              <a:spcBef>
                <a:spcPct val="75000"/>
              </a:spcBef>
              <a:spcAft>
                <a:spcPct val="0"/>
              </a:spcAft>
              <a:buClr>
                <a:srgbClr val="3597BF"/>
              </a:buClr>
              <a:buSzPct val="85000"/>
              <a:buFont typeface="Wingdings" charset="0"/>
              <a:buNone/>
              <a:tabLst/>
              <a:defRPr/>
            </a:pPr>
            <a:r>
              <a:rPr lang="en-CA" noProof="0" dirty="0"/>
              <a:t>Click to add title</a:t>
            </a:r>
          </a:p>
        </p:txBody>
      </p:sp>
      <p:sp>
        <p:nvSpPr>
          <p:cNvPr id="12" name="Rectangle 11">
            <a:extLst>
              <a:ext uri="{FF2B5EF4-FFF2-40B4-BE49-F238E27FC236}">
                <a16:creationId xmlns:a16="http://schemas.microsoft.com/office/drawing/2014/main" id="{2CAFA266-3271-440B-824C-77396C4A656B}"/>
              </a:ext>
            </a:extLst>
          </p:cNvPr>
          <p:cNvSpPr/>
          <p:nvPr userDrawn="1"/>
        </p:nvSpPr>
        <p:spPr bwMode="auto">
          <a:xfrm>
            <a:off x="2867289" y="3001499"/>
            <a:ext cx="8738584" cy="1447200"/>
          </a:xfrm>
          <a:prstGeom prst="rect">
            <a:avLst/>
          </a:prstGeom>
          <a:solidFill>
            <a:schemeClr val="bg1"/>
          </a:solidFill>
          <a:ln>
            <a:solidFill>
              <a:schemeClr val="accent2"/>
            </a:solidFill>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CA" sz="1400" b="1" i="0" u="none" strike="noStrike" cap="none" normalizeH="0" baseline="0" dirty="0">
              <a:ln>
                <a:noFill/>
              </a:ln>
              <a:solidFill>
                <a:schemeClr val="bg1"/>
              </a:solidFill>
              <a:effectLst/>
              <a:latin typeface="Arial" charset="0"/>
              <a:ea typeface="ＭＳ Ｐゴシック" charset="0"/>
            </a:endParaRPr>
          </a:p>
        </p:txBody>
      </p:sp>
      <p:sp>
        <p:nvSpPr>
          <p:cNvPr id="14" name="Rectangle 13">
            <a:extLst>
              <a:ext uri="{FF2B5EF4-FFF2-40B4-BE49-F238E27FC236}">
                <a16:creationId xmlns:a16="http://schemas.microsoft.com/office/drawing/2014/main" id="{1872D3DA-BA01-42C7-92F5-0AC50DA8180C}"/>
              </a:ext>
            </a:extLst>
          </p:cNvPr>
          <p:cNvSpPr/>
          <p:nvPr userDrawn="1"/>
        </p:nvSpPr>
        <p:spPr bwMode="auto">
          <a:xfrm>
            <a:off x="2867289" y="4652856"/>
            <a:ext cx="8738584" cy="1447200"/>
          </a:xfrm>
          <a:prstGeom prst="rect">
            <a:avLst/>
          </a:prstGeom>
          <a:solidFill>
            <a:schemeClr val="bg1"/>
          </a:solidFill>
          <a:ln>
            <a:solidFill>
              <a:schemeClr val="accent2"/>
            </a:solidFill>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CA" sz="1400" b="1" i="0" u="none" strike="noStrike" cap="none" normalizeH="0" baseline="0" dirty="0">
              <a:ln>
                <a:noFill/>
              </a:ln>
              <a:solidFill>
                <a:schemeClr val="bg1"/>
              </a:solidFill>
              <a:effectLst/>
              <a:latin typeface="Arial" charset="0"/>
              <a:ea typeface="ＭＳ Ｐゴシック" charset="0"/>
            </a:endParaRPr>
          </a:p>
        </p:txBody>
      </p:sp>
      <p:sp>
        <p:nvSpPr>
          <p:cNvPr id="22" name="Espace réservé du contenu 15">
            <a:extLst>
              <a:ext uri="{FF2B5EF4-FFF2-40B4-BE49-F238E27FC236}">
                <a16:creationId xmlns:a16="http://schemas.microsoft.com/office/drawing/2014/main" id="{E4A99E88-AC89-47D5-BA95-9B5A72AB7DB6}"/>
              </a:ext>
            </a:extLst>
          </p:cNvPr>
          <p:cNvSpPr>
            <a:spLocks noGrp="1"/>
          </p:cNvSpPr>
          <p:nvPr>
            <p:ph sz="quarter" idx="22" hasCustomPrompt="1"/>
          </p:nvPr>
        </p:nvSpPr>
        <p:spPr>
          <a:xfrm>
            <a:off x="3033625" y="1483663"/>
            <a:ext cx="8403303" cy="1210854"/>
          </a:xfrm>
          <a:prstGeom prst="rect">
            <a:avLst/>
          </a:prstGeom>
        </p:spPr>
        <p:txBody>
          <a:bodyPr lIns="57600" tIns="0" rIns="57600" bIns="0"/>
          <a:lstStyle>
            <a:lvl1pPr>
              <a:spcBef>
                <a:spcPts val="600"/>
              </a:spcBef>
              <a:defRPr sz="1600"/>
            </a:lvl1pPr>
            <a:lvl2pPr>
              <a:defRPr sz="1400"/>
            </a:lvl2pPr>
            <a:lvl3pPr>
              <a:defRPr sz="1200"/>
            </a:lvl3pPr>
            <a:lvl4pPr marL="669925" indent="0">
              <a:buNone/>
              <a:defRPr/>
            </a:lvl4pPr>
            <a:lvl5pPr marL="1906588" indent="0">
              <a:buNone/>
              <a:defRPr/>
            </a:lvl5pPr>
          </a:lstStyle>
          <a:p>
            <a:pPr lvl="0"/>
            <a:r>
              <a:rPr lang="en-US" dirty="0"/>
              <a:t>Click to add text</a:t>
            </a:r>
          </a:p>
          <a:p>
            <a:pPr lvl="1"/>
            <a:r>
              <a:rPr lang="en-US" dirty="0"/>
              <a:t>Second level</a:t>
            </a:r>
          </a:p>
          <a:p>
            <a:pPr lvl="2"/>
            <a:r>
              <a:rPr lang="en-US" dirty="0"/>
              <a:t>Third level</a:t>
            </a:r>
          </a:p>
          <a:p>
            <a:pPr lvl="0"/>
            <a:endParaRPr lang="en-US" dirty="0"/>
          </a:p>
          <a:p>
            <a:pPr lvl="0"/>
            <a:endParaRPr lang="en-US" dirty="0"/>
          </a:p>
        </p:txBody>
      </p:sp>
      <p:sp>
        <p:nvSpPr>
          <p:cNvPr id="23" name="Espace réservé du contenu 15">
            <a:extLst>
              <a:ext uri="{FF2B5EF4-FFF2-40B4-BE49-F238E27FC236}">
                <a16:creationId xmlns:a16="http://schemas.microsoft.com/office/drawing/2014/main" id="{8C889822-7B2C-46BF-AF79-A10D8ED275DB}"/>
              </a:ext>
            </a:extLst>
          </p:cNvPr>
          <p:cNvSpPr>
            <a:spLocks noGrp="1"/>
          </p:cNvSpPr>
          <p:nvPr>
            <p:ph sz="quarter" idx="29" hasCustomPrompt="1"/>
          </p:nvPr>
        </p:nvSpPr>
        <p:spPr>
          <a:xfrm>
            <a:off x="3033625" y="3125857"/>
            <a:ext cx="8403303" cy="1209600"/>
          </a:xfrm>
          <a:prstGeom prst="rect">
            <a:avLst/>
          </a:prstGeom>
        </p:spPr>
        <p:txBody>
          <a:bodyPr lIns="57600" tIns="0" rIns="57600" bIns="0"/>
          <a:lstStyle>
            <a:lvl1pPr>
              <a:spcBef>
                <a:spcPts val="600"/>
              </a:spcBef>
              <a:defRPr sz="1600"/>
            </a:lvl1pPr>
            <a:lvl2pPr>
              <a:defRPr sz="1400"/>
            </a:lvl2pPr>
            <a:lvl3pPr>
              <a:defRPr sz="1200"/>
            </a:lvl3pPr>
            <a:lvl4pPr marL="669925" indent="0">
              <a:buNone/>
              <a:defRPr/>
            </a:lvl4pPr>
            <a:lvl5pPr marL="1906588" indent="0">
              <a:buNone/>
              <a:defRPr/>
            </a:lvl5pPr>
          </a:lstStyle>
          <a:p>
            <a:pPr lvl="0"/>
            <a:r>
              <a:rPr lang="en-US" dirty="0"/>
              <a:t>Click to add text</a:t>
            </a:r>
          </a:p>
          <a:p>
            <a:pPr lvl="1"/>
            <a:r>
              <a:rPr lang="en-US" dirty="0"/>
              <a:t>Second level</a:t>
            </a:r>
          </a:p>
          <a:p>
            <a:pPr lvl="2"/>
            <a:r>
              <a:rPr lang="en-US" dirty="0"/>
              <a:t>Third level</a:t>
            </a:r>
          </a:p>
          <a:p>
            <a:pPr lvl="0"/>
            <a:endParaRPr lang="en-US" dirty="0"/>
          </a:p>
          <a:p>
            <a:pPr lvl="0"/>
            <a:endParaRPr lang="en-US" dirty="0"/>
          </a:p>
        </p:txBody>
      </p:sp>
      <p:sp>
        <p:nvSpPr>
          <p:cNvPr id="24" name="Espace réservé du contenu 15">
            <a:extLst>
              <a:ext uri="{FF2B5EF4-FFF2-40B4-BE49-F238E27FC236}">
                <a16:creationId xmlns:a16="http://schemas.microsoft.com/office/drawing/2014/main" id="{B604D36B-294B-4537-B0CF-76087EEDE10B}"/>
              </a:ext>
            </a:extLst>
          </p:cNvPr>
          <p:cNvSpPr>
            <a:spLocks noGrp="1"/>
          </p:cNvSpPr>
          <p:nvPr>
            <p:ph sz="quarter" idx="30" hasCustomPrompt="1"/>
          </p:nvPr>
        </p:nvSpPr>
        <p:spPr>
          <a:xfrm>
            <a:off x="3033625" y="4771656"/>
            <a:ext cx="8403303" cy="1209600"/>
          </a:xfrm>
          <a:prstGeom prst="rect">
            <a:avLst/>
          </a:prstGeom>
        </p:spPr>
        <p:txBody>
          <a:bodyPr lIns="57600" tIns="0" rIns="57600" bIns="0"/>
          <a:lstStyle>
            <a:lvl1pPr>
              <a:spcBef>
                <a:spcPts val="600"/>
              </a:spcBef>
              <a:defRPr sz="1600"/>
            </a:lvl1pPr>
            <a:lvl2pPr>
              <a:defRPr sz="1400"/>
            </a:lvl2pPr>
            <a:lvl3pPr>
              <a:defRPr sz="1200"/>
            </a:lvl3pPr>
            <a:lvl4pPr marL="669925" indent="0">
              <a:buNone/>
              <a:defRPr/>
            </a:lvl4pPr>
            <a:lvl5pPr marL="1906588" indent="0">
              <a:buNone/>
              <a:defRPr/>
            </a:lvl5pPr>
          </a:lstStyle>
          <a:p>
            <a:pPr lvl="0"/>
            <a:r>
              <a:rPr lang="en-US" dirty="0"/>
              <a:t>Click to add text</a:t>
            </a:r>
          </a:p>
          <a:p>
            <a:pPr lvl="1"/>
            <a:r>
              <a:rPr lang="en-US" dirty="0"/>
              <a:t>Second level</a:t>
            </a:r>
          </a:p>
          <a:p>
            <a:pPr lvl="2"/>
            <a:r>
              <a:rPr lang="en-US" dirty="0"/>
              <a:t>Third level</a:t>
            </a:r>
          </a:p>
          <a:p>
            <a:pPr lvl="0"/>
            <a:endParaRPr lang="en-US" dirty="0"/>
          </a:p>
          <a:p>
            <a:pPr lvl="0"/>
            <a:endParaRPr lang="en-US" dirty="0"/>
          </a:p>
        </p:txBody>
      </p:sp>
    </p:spTree>
    <p:extLst>
      <p:ext uri="{BB962C8B-B14F-4D97-AF65-F5344CB8AC3E}">
        <p14:creationId xmlns:p14="http://schemas.microsoft.com/office/powerpoint/2010/main" val="9882964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horizontal blocks + message box">
    <p:spTree>
      <p:nvGrpSpPr>
        <p:cNvPr id="1" name=""/>
        <p:cNvGrpSpPr/>
        <p:nvPr/>
      </p:nvGrpSpPr>
      <p:grpSpPr>
        <a:xfrm>
          <a:off x="0" y="0"/>
          <a:ext cx="0" cy="0"/>
          <a:chOff x="0" y="0"/>
          <a:chExt cx="0" cy="0"/>
        </a:xfrm>
      </p:grpSpPr>
      <p:sp>
        <p:nvSpPr>
          <p:cNvPr id="22" name="Text Placeholder 9">
            <a:extLst>
              <a:ext uri="{FF2B5EF4-FFF2-40B4-BE49-F238E27FC236}">
                <a16:creationId xmlns:a16="http://schemas.microsoft.com/office/drawing/2014/main" id="{19AE387B-B597-4FD5-A02F-513865E5C8AE}"/>
              </a:ext>
            </a:extLst>
          </p:cNvPr>
          <p:cNvSpPr>
            <a:spLocks noGrp="1"/>
          </p:cNvSpPr>
          <p:nvPr>
            <p:ph type="body" sz="quarter" idx="23" hasCustomPrompt="1"/>
          </p:nvPr>
        </p:nvSpPr>
        <p:spPr>
          <a:xfrm>
            <a:off x="543605" y="1348495"/>
            <a:ext cx="2325433" cy="1172000"/>
          </a:xfrm>
          <a:prstGeom prst="rect">
            <a:avLst/>
          </a:prstGeom>
          <a:solidFill>
            <a:schemeClr val="accent2"/>
          </a:solidFill>
          <a:ln>
            <a:solidFill>
              <a:schemeClr val="accent2"/>
            </a:solidFill>
          </a:ln>
        </p:spPr>
        <p:txBody>
          <a:bodyPr lIns="144000" tIns="45720" rIns="144000" anchor="ctr"/>
          <a:lstStyle>
            <a:lvl1pPr marL="0" indent="0" algn="l">
              <a:buNone/>
              <a:defRPr sz="1800" b="1">
                <a:solidFill>
                  <a:schemeClr val="bg1"/>
                </a:solidFill>
              </a:defRPr>
            </a:lvl1pPr>
          </a:lstStyle>
          <a:p>
            <a:pPr lvl="0"/>
            <a:r>
              <a:rPr lang="en-CA" noProof="0" dirty="0"/>
              <a:t>Click to add title</a:t>
            </a:r>
          </a:p>
        </p:txBody>
      </p:sp>
      <p:sp>
        <p:nvSpPr>
          <p:cNvPr id="23" name="Text Placeholder 9">
            <a:extLst>
              <a:ext uri="{FF2B5EF4-FFF2-40B4-BE49-F238E27FC236}">
                <a16:creationId xmlns:a16="http://schemas.microsoft.com/office/drawing/2014/main" id="{4B97B449-E7CD-47F8-820F-0C2C1B9749D2}"/>
              </a:ext>
            </a:extLst>
          </p:cNvPr>
          <p:cNvSpPr>
            <a:spLocks noGrp="1"/>
          </p:cNvSpPr>
          <p:nvPr>
            <p:ph type="body" sz="quarter" idx="24" hasCustomPrompt="1"/>
          </p:nvPr>
        </p:nvSpPr>
        <p:spPr>
          <a:xfrm>
            <a:off x="543605" y="2710438"/>
            <a:ext cx="2325433" cy="1172000"/>
          </a:xfrm>
          <a:prstGeom prst="rect">
            <a:avLst/>
          </a:prstGeom>
          <a:solidFill>
            <a:schemeClr val="accent2"/>
          </a:solidFill>
          <a:ln>
            <a:solidFill>
              <a:schemeClr val="accent2"/>
            </a:solidFill>
          </a:ln>
        </p:spPr>
        <p:txBody>
          <a:bodyPr lIns="144000" tIns="45720" rIns="144000" anchor="ctr"/>
          <a:lstStyle>
            <a:lvl1pPr marL="0" marR="0" indent="0" algn="l" defTabSz="914400" rtl="0" eaLnBrk="1" fontAlgn="base" latinLnBrk="0" hangingPunct="1">
              <a:lnSpc>
                <a:spcPct val="100000"/>
              </a:lnSpc>
              <a:spcBef>
                <a:spcPct val="75000"/>
              </a:spcBef>
              <a:spcAft>
                <a:spcPct val="0"/>
              </a:spcAft>
              <a:buClr>
                <a:srgbClr val="3597BF"/>
              </a:buClr>
              <a:buSzPct val="85000"/>
              <a:buFont typeface="Wingdings" charset="0"/>
              <a:buNone/>
              <a:tabLst/>
              <a:defRPr sz="1800" b="1">
                <a:solidFill>
                  <a:schemeClr val="bg1"/>
                </a:solidFill>
              </a:defRPr>
            </a:lvl1pPr>
          </a:lstStyle>
          <a:p>
            <a:pPr marL="0" marR="0" lvl="0" indent="0" algn="l" defTabSz="914400" rtl="0" eaLnBrk="1" fontAlgn="base" latinLnBrk="0" hangingPunct="1">
              <a:lnSpc>
                <a:spcPct val="100000"/>
              </a:lnSpc>
              <a:spcBef>
                <a:spcPct val="75000"/>
              </a:spcBef>
              <a:spcAft>
                <a:spcPct val="0"/>
              </a:spcAft>
              <a:buClr>
                <a:srgbClr val="3597BF"/>
              </a:buClr>
              <a:buSzPct val="85000"/>
              <a:buFont typeface="Wingdings" charset="0"/>
              <a:buNone/>
              <a:tabLst/>
              <a:defRPr/>
            </a:pPr>
            <a:r>
              <a:rPr lang="en-CA" noProof="0" dirty="0"/>
              <a:t>Click to add title</a:t>
            </a:r>
          </a:p>
        </p:txBody>
      </p:sp>
      <p:sp>
        <p:nvSpPr>
          <p:cNvPr id="25" name="Titre 1">
            <a:extLst>
              <a:ext uri="{FF2B5EF4-FFF2-40B4-BE49-F238E27FC236}">
                <a16:creationId xmlns:a16="http://schemas.microsoft.com/office/drawing/2014/main" id="{BB377F62-EE7C-48DC-A0E1-C340706FC528}"/>
              </a:ext>
            </a:extLst>
          </p:cNvPr>
          <p:cNvSpPr>
            <a:spLocks noGrp="1"/>
          </p:cNvSpPr>
          <p:nvPr>
            <p:ph type="title" hasCustomPrompt="1"/>
          </p:nvPr>
        </p:nvSpPr>
        <p:spPr>
          <a:xfrm>
            <a:off x="544872" y="274320"/>
            <a:ext cx="11051459" cy="868680"/>
          </a:xfrm>
        </p:spPr>
        <p:txBody>
          <a:bodyPr/>
          <a:lstStyle>
            <a:lvl1pPr>
              <a:defRPr/>
            </a:lvl1pPr>
          </a:lstStyle>
          <a:p>
            <a:r>
              <a:rPr lang="en-US" dirty="0"/>
              <a:t>Click to add title</a:t>
            </a:r>
            <a:endParaRPr lang="fr-CA" dirty="0"/>
          </a:p>
        </p:txBody>
      </p:sp>
      <p:sp>
        <p:nvSpPr>
          <p:cNvPr id="26" name="Text Placeholder 9">
            <a:extLst>
              <a:ext uri="{FF2B5EF4-FFF2-40B4-BE49-F238E27FC236}">
                <a16:creationId xmlns:a16="http://schemas.microsoft.com/office/drawing/2014/main" id="{2293BFFC-2A8C-4A99-82BC-72885D3C6432}"/>
              </a:ext>
            </a:extLst>
          </p:cNvPr>
          <p:cNvSpPr>
            <a:spLocks noGrp="1"/>
          </p:cNvSpPr>
          <p:nvPr>
            <p:ph type="body" sz="quarter" idx="26" hasCustomPrompt="1"/>
          </p:nvPr>
        </p:nvSpPr>
        <p:spPr>
          <a:xfrm>
            <a:off x="544090" y="4072380"/>
            <a:ext cx="2325433" cy="1172000"/>
          </a:xfrm>
          <a:prstGeom prst="rect">
            <a:avLst/>
          </a:prstGeom>
          <a:solidFill>
            <a:schemeClr val="accent2"/>
          </a:solidFill>
          <a:ln>
            <a:solidFill>
              <a:schemeClr val="accent2"/>
            </a:solidFill>
          </a:ln>
        </p:spPr>
        <p:txBody>
          <a:bodyPr lIns="144000" tIns="45720" rIns="144000" anchor="ctr"/>
          <a:lstStyle>
            <a:lvl1pPr marL="0" marR="0" indent="0" algn="l" defTabSz="914400" rtl="0" eaLnBrk="1" fontAlgn="base" latinLnBrk="0" hangingPunct="1">
              <a:lnSpc>
                <a:spcPct val="100000"/>
              </a:lnSpc>
              <a:spcBef>
                <a:spcPct val="75000"/>
              </a:spcBef>
              <a:spcAft>
                <a:spcPct val="0"/>
              </a:spcAft>
              <a:buClr>
                <a:srgbClr val="3597BF"/>
              </a:buClr>
              <a:buSzPct val="85000"/>
              <a:buFont typeface="Wingdings" charset="0"/>
              <a:buNone/>
              <a:tabLst/>
              <a:defRPr sz="1800" b="1">
                <a:solidFill>
                  <a:schemeClr val="bg1"/>
                </a:solidFill>
              </a:defRPr>
            </a:lvl1pPr>
          </a:lstStyle>
          <a:p>
            <a:pPr marL="0" marR="0" lvl="0" indent="0" algn="l" defTabSz="914400" rtl="0" eaLnBrk="1" fontAlgn="base" latinLnBrk="0" hangingPunct="1">
              <a:lnSpc>
                <a:spcPct val="100000"/>
              </a:lnSpc>
              <a:spcBef>
                <a:spcPct val="75000"/>
              </a:spcBef>
              <a:spcAft>
                <a:spcPct val="0"/>
              </a:spcAft>
              <a:buClr>
                <a:srgbClr val="3597BF"/>
              </a:buClr>
              <a:buSzPct val="85000"/>
              <a:buFont typeface="Wingdings" charset="0"/>
              <a:buNone/>
              <a:tabLst/>
              <a:defRPr/>
            </a:pPr>
            <a:r>
              <a:rPr lang="en-CA" noProof="0" dirty="0"/>
              <a:t>Click to add title</a:t>
            </a:r>
          </a:p>
        </p:txBody>
      </p:sp>
      <p:sp>
        <p:nvSpPr>
          <p:cNvPr id="28" name="Text Placeholder 5">
            <a:extLst>
              <a:ext uri="{FF2B5EF4-FFF2-40B4-BE49-F238E27FC236}">
                <a16:creationId xmlns:a16="http://schemas.microsoft.com/office/drawing/2014/main" id="{C19494A4-9BFB-4258-83C8-DB1A6A741B29}"/>
              </a:ext>
            </a:extLst>
          </p:cNvPr>
          <p:cNvSpPr>
            <a:spLocks noGrp="1"/>
          </p:cNvSpPr>
          <p:nvPr>
            <p:ph type="body" sz="quarter" idx="28" hasCustomPrompt="1"/>
          </p:nvPr>
        </p:nvSpPr>
        <p:spPr>
          <a:xfrm>
            <a:off x="544871" y="5451991"/>
            <a:ext cx="11051459" cy="731520"/>
          </a:xfrm>
          <a:prstGeom prst="rect">
            <a:avLst/>
          </a:prstGeom>
          <a:noFill/>
        </p:spPr>
        <p:txBody>
          <a:bodyPr lIns="396000" tIns="46800" rIns="288000" bIns="46800" anchor="ctr"/>
          <a:lstStyle>
            <a:lvl1pPr marL="0" marR="0" indent="0" algn="l" defTabSz="914400" rtl="0" eaLnBrk="1" fontAlgn="base" latinLnBrk="0" hangingPunct="1">
              <a:lnSpc>
                <a:spcPct val="100000"/>
              </a:lnSpc>
              <a:spcBef>
                <a:spcPct val="75000"/>
              </a:spcBef>
              <a:spcAft>
                <a:spcPct val="0"/>
              </a:spcAft>
              <a:buClr>
                <a:schemeClr val="accent5"/>
              </a:buClr>
              <a:buSzPct val="85000"/>
              <a:buFont typeface="Wingdings" charset="0"/>
              <a:buNone/>
              <a:tabLst/>
              <a:defRPr sz="2000" b="1" baseline="0">
                <a:solidFill>
                  <a:schemeClr val="accent6"/>
                </a:solidFill>
              </a:defRPr>
            </a:lvl1pPr>
          </a:lstStyle>
          <a:p>
            <a:pPr lvl="0"/>
            <a:r>
              <a:rPr lang="en-US" dirty="0"/>
              <a:t>Click to add take-away</a:t>
            </a:r>
          </a:p>
        </p:txBody>
      </p:sp>
      <p:sp>
        <p:nvSpPr>
          <p:cNvPr id="11" name="Rectangle 10">
            <a:extLst>
              <a:ext uri="{FF2B5EF4-FFF2-40B4-BE49-F238E27FC236}">
                <a16:creationId xmlns:a16="http://schemas.microsoft.com/office/drawing/2014/main" id="{CE401742-CB75-4F53-9B3B-8C1C97FEC63A}"/>
              </a:ext>
            </a:extLst>
          </p:cNvPr>
          <p:cNvSpPr/>
          <p:nvPr userDrawn="1"/>
        </p:nvSpPr>
        <p:spPr bwMode="auto">
          <a:xfrm>
            <a:off x="2867289" y="1348628"/>
            <a:ext cx="8738584" cy="1173600"/>
          </a:xfrm>
          <a:prstGeom prst="rect">
            <a:avLst/>
          </a:prstGeom>
          <a:solidFill>
            <a:schemeClr val="bg1"/>
          </a:solidFill>
          <a:ln>
            <a:solidFill>
              <a:schemeClr val="accent2"/>
            </a:solidFill>
          </a:ln>
          <a:effectLst/>
        </p:spPr>
        <p:txBody>
          <a:bodyPr vert="horz" wrap="square" lIns="91440" tIns="0" rIns="91440" bIns="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CA" sz="1400" b="1" i="0" u="none" strike="noStrike" cap="none" normalizeH="0" baseline="0" dirty="0">
              <a:ln>
                <a:noFill/>
              </a:ln>
              <a:solidFill>
                <a:schemeClr val="bg1"/>
              </a:solidFill>
              <a:effectLst/>
              <a:latin typeface="Arial" charset="0"/>
              <a:ea typeface="ＭＳ Ｐゴシック" charset="0"/>
            </a:endParaRPr>
          </a:p>
        </p:txBody>
      </p:sp>
      <p:sp>
        <p:nvSpPr>
          <p:cNvPr id="14" name="Rectangle 13">
            <a:extLst>
              <a:ext uri="{FF2B5EF4-FFF2-40B4-BE49-F238E27FC236}">
                <a16:creationId xmlns:a16="http://schemas.microsoft.com/office/drawing/2014/main" id="{FC08EBE8-DF85-4BB1-BF76-53D861EF058A}"/>
              </a:ext>
            </a:extLst>
          </p:cNvPr>
          <p:cNvSpPr/>
          <p:nvPr userDrawn="1"/>
        </p:nvSpPr>
        <p:spPr bwMode="auto">
          <a:xfrm>
            <a:off x="2867289" y="2708838"/>
            <a:ext cx="8738584" cy="1173600"/>
          </a:xfrm>
          <a:prstGeom prst="rect">
            <a:avLst/>
          </a:prstGeom>
          <a:solidFill>
            <a:schemeClr val="bg1"/>
          </a:solidFill>
          <a:ln>
            <a:solidFill>
              <a:schemeClr val="accent2"/>
            </a:solidFill>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CA" sz="1400" b="1" i="0" u="none" strike="noStrike" cap="none" normalizeH="0" baseline="0" dirty="0">
              <a:ln>
                <a:noFill/>
              </a:ln>
              <a:solidFill>
                <a:schemeClr val="bg1"/>
              </a:solidFill>
              <a:effectLst/>
              <a:latin typeface="Arial" charset="0"/>
              <a:ea typeface="ＭＳ Ｐゴシック" charset="0"/>
            </a:endParaRPr>
          </a:p>
        </p:txBody>
      </p:sp>
      <p:sp>
        <p:nvSpPr>
          <p:cNvPr id="16" name="Rectangle 15">
            <a:extLst>
              <a:ext uri="{FF2B5EF4-FFF2-40B4-BE49-F238E27FC236}">
                <a16:creationId xmlns:a16="http://schemas.microsoft.com/office/drawing/2014/main" id="{BB3A12DD-2DE4-4C21-9036-7DAD15AA66A7}"/>
              </a:ext>
            </a:extLst>
          </p:cNvPr>
          <p:cNvSpPr/>
          <p:nvPr userDrawn="1"/>
        </p:nvSpPr>
        <p:spPr bwMode="auto">
          <a:xfrm>
            <a:off x="2867289" y="4074142"/>
            <a:ext cx="8738584" cy="1173600"/>
          </a:xfrm>
          <a:prstGeom prst="rect">
            <a:avLst/>
          </a:prstGeom>
          <a:solidFill>
            <a:schemeClr val="bg1"/>
          </a:solidFill>
          <a:ln>
            <a:solidFill>
              <a:schemeClr val="accent2"/>
            </a:solidFill>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CA" sz="1400" b="1" i="0" u="none" strike="noStrike" cap="none" normalizeH="0" baseline="0" dirty="0">
              <a:ln>
                <a:noFill/>
              </a:ln>
              <a:solidFill>
                <a:schemeClr val="bg1"/>
              </a:solidFill>
              <a:effectLst/>
              <a:latin typeface="Arial" charset="0"/>
              <a:ea typeface="ＭＳ Ｐゴシック" charset="0"/>
            </a:endParaRPr>
          </a:p>
        </p:txBody>
      </p:sp>
      <p:sp>
        <p:nvSpPr>
          <p:cNvPr id="18" name="Espace réservé du contenu 15">
            <a:extLst>
              <a:ext uri="{FF2B5EF4-FFF2-40B4-BE49-F238E27FC236}">
                <a16:creationId xmlns:a16="http://schemas.microsoft.com/office/drawing/2014/main" id="{5BB44A27-112E-4096-9C43-88BA9ED4890C}"/>
              </a:ext>
            </a:extLst>
          </p:cNvPr>
          <p:cNvSpPr>
            <a:spLocks noGrp="1"/>
          </p:cNvSpPr>
          <p:nvPr>
            <p:ph sz="quarter" idx="22" hasCustomPrompt="1"/>
          </p:nvPr>
        </p:nvSpPr>
        <p:spPr>
          <a:xfrm>
            <a:off x="3033625" y="1483664"/>
            <a:ext cx="8403303" cy="939231"/>
          </a:xfrm>
          <a:prstGeom prst="rect">
            <a:avLst/>
          </a:prstGeom>
        </p:spPr>
        <p:txBody>
          <a:bodyPr lIns="57600" tIns="0" rIns="57600" bIns="0"/>
          <a:lstStyle>
            <a:lvl1pPr>
              <a:spcBef>
                <a:spcPts val="600"/>
              </a:spcBef>
              <a:defRPr sz="1600"/>
            </a:lvl1pPr>
            <a:lvl2pPr>
              <a:defRPr sz="1400"/>
            </a:lvl2pPr>
            <a:lvl3pPr>
              <a:defRPr sz="1200"/>
            </a:lvl3pPr>
            <a:lvl4pPr marL="669925" indent="0">
              <a:buNone/>
              <a:defRPr/>
            </a:lvl4pPr>
            <a:lvl5pPr marL="1906588" indent="0">
              <a:buNone/>
              <a:defRPr/>
            </a:lvl5pPr>
          </a:lstStyle>
          <a:p>
            <a:pPr lvl="0"/>
            <a:r>
              <a:rPr lang="en-US" dirty="0"/>
              <a:t>Click to add text</a:t>
            </a:r>
          </a:p>
          <a:p>
            <a:pPr lvl="1"/>
            <a:r>
              <a:rPr lang="en-US" dirty="0"/>
              <a:t>Second level</a:t>
            </a:r>
          </a:p>
          <a:p>
            <a:pPr lvl="2"/>
            <a:r>
              <a:rPr lang="en-US" dirty="0"/>
              <a:t>Third level</a:t>
            </a:r>
          </a:p>
          <a:p>
            <a:pPr lvl="0"/>
            <a:endParaRPr lang="en-US" dirty="0"/>
          </a:p>
          <a:p>
            <a:pPr lvl="0"/>
            <a:endParaRPr lang="en-US" dirty="0"/>
          </a:p>
        </p:txBody>
      </p:sp>
      <p:sp>
        <p:nvSpPr>
          <p:cNvPr id="20" name="Espace réservé du contenu 15">
            <a:extLst>
              <a:ext uri="{FF2B5EF4-FFF2-40B4-BE49-F238E27FC236}">
                <a16:creationId xmlns:a16="http://schemas.microsoft.com/office/drawing/2014/main" id="{DB36C5A4-9034-4C6C-82B8-AAE1C9EA0458}"/>
              </a:ext>
            </a:extLst>
          </p:cNvPr>
          <p:cNvSpPr>
            <a:spLocks noGrp="1"/>
          </p:cNvSpPr>
          <p:nvPr>
            <p:ph sz="quarter" idx="29" hasCustomPrompt="1"/>
          </p:nvPr>
        </p:nvSpPr>
        <p:spPr>
          <a:xfrm>
            <a:off x="3033625" y="2820280"/>
            <a:ext cx="8403303" cy="939231"/>
          </a:xfrm>
          <a:prstGeom prst="rect">
            <a:avLst/>
          </a:prstGeom>
        </p:spPr>
        <p:txBody>
          <a:bodyPr lIns="57600" tIns="0" rIns="57600" bIns="0"/>
          <a:lstStyle>
            <a:lvl1pPr>
              <a:spcBef>
                <a:spcPts val="600"/>
              </a:spcBef>
              <a:defRPr sz="1600"/>
            </a:lvl1pPr>
            <a:lvl2pPr>
              <a:defRPr sz="1400"/>
            </a:lvl2pPr>
            <a:lvl3pPr>
              <a:defRPr sz="1200"/>
            </a:lvl3pPr>
            <a:lvl4pPr marL="669925" indent="0">
              <a:buNone/>
              <a:defRPr/>
            </a:lvl4pPr>
            <a:lvl5pPr marL="1906588" indent="0">
              <a:buNone/>
              <a:defRPr/>
            </a:lvl5pPr>
          </a:lstStyle>
          <a:p>
            <a:pPr lvl="0"/>
            <a:r>
              <a:rPr lang="en-US" dirty="0"/>
              <a:t>Click to add text</a:t>
            </a:r>
          </a:p>
          <a:p>
            <a:pPr lvl="1"/>
            <a:r>
              <a:rPr lang="en-US" dirty="0"/>
              <a:t>Second level</a:t>
            </a:r>
          </a:p>
          <a:p>
            <a:pPr lvl="2"/>
            <a:r>
              <a:rPr lang="en-US" dirty="0"/>
              <a:t>Third level</a:t>
            </a:r>
          </a:p>
          <a:p>
            <a:pPr lvl="0"/>
            <a:endParaRPr lang="en-US" dirty="0"/>
          </a:p>
          <a:p>
            <a:pPr lvl="0"/>
            <a:endParaRPr lang="en-US" dirty="0"/>
          </a:p>
        </p:txBody>
      </p:sp>
      <p:sp>
        <p:nvSpPr>
          <p:cNvPr id="21" name="Espace réservé du contenu 15">
            <a:extLst>
              <a:ext uri="{FF2B5EF4-FFF2-40B4-BE49-F238E27FC236}">
                <a16:creationId xmlns:a16="http://schemas.microsoft.com/office/drawing/2014/main" id="{28BBCA3D-4E90-4C0B-B5B0-906DF974D5BB}"/>
              </a:ext>
            </a:extLst>
          </p:cNvPr>
          <p:cNvSpPr>
            <a:spLocks noGrp="1"/>
          </p:cNvSpPr>
          <p:nvPr>
            <p:ph sz="quarter" idx="30" hasCustomPrompt="1"/>
          </p:nvPr>
        </p:nvSpPr>
        <p:spPr>
          <a:xfrm>
            <a:off x="3033625" y="4197071"/>
            <a:ext cx="8403303" cy="939231"/>
          </a:xfrm>
          <a:prstGeom prst="rect">
            <a:avLst/>
          </a:prstGeom>
        </p:spPr>
        <p:txBody>
          <a:bodyPr lIns="57600" tIns="0" rIns="57600" bIns="0"/>
          <a:lstStyle>
            <a:lvl1pPr>
              <a:spcBef>
                <a:spcPts val="600"/>
              </a:spcBef>
              <a:defRPr sz="1600"/>
            </a:lvl1pPr>
            <a:lvl2pPr>
              <a:defRPr sz="1400"/>
            </a:lvl2pPr>
            <a:lvl3pPr>
              <a:defRPr sz="1200"/>
            </a:lvl3pPr>
            <a:lvl4pPr marL="669925" indent="0">
              <a:buNone/>
              <a:defRPr/>
            </a:lvl4pPr>
            <a:lvl5pPr marL="1906588" indent="0">
              <a:buNone/>
              <a:defRPr/>
            </a:lvl5pPr>
          </a:lstStyle>
          <a:p>
            <a:pPr lvl="0"/>
            <a:r>
              <a:rPr lang="en-US" dirty="0"/>
              <a:t>Click to add text</a:t>
            </a:r>
          </a:p>
          <a:p>
            <a:pPr lvl="1"/>
            <a:r>
              <a:rPr lang="en-US" dirty="0"/>
              <a:t>Second level</a:t>
            </a:r>
          </a:p>
          <a:p>
            <a:pPr lvl="2"/>
            <a:r>
              <a:rPr lang="en-US" dirty="0"/>
              <a:t>Third level</a:t>
            </a:r>
          </a:p>
          <a:p>
            <a:pPr lvl="0"/>
            <a:endParaRPr lang="en-US" dirty="0"/>
          </a:p>
          <a:p>
            <a:pPr lvl="0"/>
            <a:endParaRPr lang="en-US" dirty="0"/>
          </a:p>
        </p:txBody>
      </p:sp>
      <p:pic>
        <p:nvPicPr>
          <p:cNvPr id="19" name="Image 18"/>
          <p:cNvPicPr>
            <a:picLocks noChangeAspect="1"/>
          </p:cNvPicPr>
          <p:nvPr userDrawn="1"/>
        </p:nvPicPr>
        <p:blipFill rotWithShape="1">
          <a:blip r:embed="rId2" cstate="email">
            <a:extLst>
              <a:ext uri="{28A0092B-C50C-407E-A947-70E740481C1C}">
                <a14:useLocalDpi xmlns:a14="http://schemas.microsoft.com/office/drawing/2010/main"/>
              </a:ext>
            </a:extLst>
          </a:blip>
          <a:srcRect l="30017" r="30891"/>
          <a:stretch/>
        </p:blipFill>
        <p:spPr>
          <a:xfrm>
            <a:off x="474345" y="5427131"/>
            <a:ext cx="406187" cy="778932"/>
          </a:xfrm>
          <a:prstGeom prst="rect">
            <a:avLst/>
          </a:prstGeom>
        </p:spPr>
      </p:pic>
    </p:spTree>
    <p:extLst>
      <p:ext uri="{BB962C8B-B14F-4D97-AF65-F5344CB8AC3E}">
        <p14:creationId xmlns:p14="http://schemas.microsoft.com/office/powerpoint/2010/main" val="31524907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only page (no footer)">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84B599-C474-46BD-BB38-EFB2406E8283}"/>
              </a:ext>
            </a:extLst>
          </p:cNvPr>
          <p:cNvSpPr>
            <a:spLocks noGrp="1"/>
          </p:cNvSpPr>
          <p:nvPr>
            <p:ph type="title" hasCustomPrompt="1"/>
          </p:nvPr>
        </p:nvSpPr>
        <p:spPr>
          <a:xfrm>
            <a:off x="544872" y="274320"/>
            <a:ext cx="11051459" cy="868680"/>
          </a:xfrm>
        </p:spPr>
        <p:txBody>
          <a:bodyPr/>
          <a:lstStyle>
            <a:lvl1pPr>
              <a:defRPr/>
            </a:lvl1pPr>
          </a:lstStyle>
          <a:p>
            <a:r>
              <a:rPr lang="en-US" dirty="0"/>
              <a:t>Click to add title</a:t>
            </a:r>
            <a:endParaRPr lang="fr-CA" dirty="0"/>
          </a:p>
        </p:txBody>
      </p:sp>
      <p:pic>
        <p:nvPicPr>
          <p:cNvPr id="5" name="Image 4">
            <a:extLst>
              <a:ext uri="{FF2B5EF4-FFF2-40B4-BE49-F238E27FC236}">
                <a16:creationId xmlns:a16="http://schemas.microsoft.com/office/drawing/2014/main" id="{CC1F4191-0F3C-4798-A3E9-F924FF70018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97117" y="6559200"/>
            <a:ext cx="1499212" cy="118800"/>
          </a:xfrm>
          <a:prstGeom prst="rect">
            <a:avLst/>
          </a:prstGeom>
        </p:spPr>
      </p:pic>
    </p:spTree>
    <p:extLst>
      <p:ext uri="{BB962C8B-B14F-4D97-AF65-F5344CB8AC3E}">
        <p14:creationId xmlns:p14="http://schemas.microsoft.com/office/powerpoint/2010/main" val="2449780558"/>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only page (no footer/logo)">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84B599-C474-46BD-BB38-EFB2406E8283}"/>
              </a:ext>
            </a:extLst>
          </p:cNvPr>
          <p:cNvSpPr>
            <a:spLocks noGrp="1"/>
          </p:cNvSpPr>
          <p:nvPr>
            <p:ph type="title" hasCustomPrompt="1"/>
          </p:nvPr>
        </p:nvSpPr>
        <p:spPr>
          <a:xfrm>
            <a:off x="544872" y="274320"/>
            <a:ext cx="11051459" cy="868680"/>
          </a:xfrm>
        </p:spPr>
        <p:txBody>
          <a:bodyPr/>
          <a:lstStyle>
            <a:lvl1pPr>
              <a:defRPr/>
            </a:lvl1pPr>
          </a:lstStyle>
          <a:p>
            <a:r>
              <a:rPr lang="en-US" dirty="0"/>
              <a:t>Click to add title</a:t>
            </a:r>
            <a:endParaRPr lang="fr-CA" dirty="0"/>
          </a:p>
        </p:txBody>
      </p:sp>
    </p:spTree>
    <p:extLst>
      <p:ext uri="{BB962C8B-B14F-4D97-AF65-F5344CB8AC3E}">
        <p14:creationId xmlns:p14="http://schemas.microsoft.com/office/powerpoint/2010/main" val="36633016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Empty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13861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Black title only page (no footer)">
    <p:bg>
      <p:bgPr>
        <a:solidFill>
          <a:schemeClr val="accent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84B599-C474-46BD-BB38-EFB2406E8283}"/>
              </a:ext>
            </a:extLst>
          </p:cNvPr>
          <p:cNvSpPr>
            <a:spLocks noGrp="1"/>
          </p:cNvSpPr>
          <p:nvPr>
            <p:ph type="title" hasCustomPrompt="1"/>
          </p:nvPr>
        </p:nvSpPr>
        <p:spPr>
          <a:xfrm>
            <a:off x="544872" y="274320"/>
            <a:ext cx="11051459" cy="868680"/>
          </a:xfrm>
        </p:spPr>
        <p:txBody>
          <a:bodyPr/>
          <a:lstStyle>
            <a:lvl1pPr>
              <a:defRPr>
                <a:solidFill>
                  <a:schemeClr val="bg1"/>
                </a:solidFill>
              </a:defRPr>
            </a:lvl1pPr>
          </a:lstStyle>
          <a:p>
            <a:r>
              <a:rPr lang="en-US" dirty="0"/>
              <a:t>Click to add title</a:t>
            </a:r>
            <a:endParaRPr lang="fr-CA" dirty="0"/>
          </a:p>
        </p:txBody>
      </p:sp>
      <p:pic>
        <p:nvPicPr>
          <p:cNvPr id="5" name="Imag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097117" y="6560040"/>
            <a:ext cx="1499212" cy="117120"/>
          </a:xfrm>
          <a:prstGeom prst="rect">
            <a:avLst/>
          </a:prstGeom>
        </p:spPr>
      </p:pic>
    </p:spTree>
    <p:extLst>
      <p:ext uri="{BB962C8B-B14F-4D97-AF65-F5344CB8AC3E}">
        <p14:creationId xmlns:p14="http://schemas.microsoft.com/office/powerpoint/2010/main" val="17496410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Black title only page (no footer/logo)">
    <p:bg>
      <p:bgPr>
        <a:solidFill>
          <a:schemeClr val="accent1"/>
        </a:solidFill>
        <a:effectLst/>
      </p:bgPr>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684B599-C474-46BD-BB38-EFB2406E8283}"/>
              </a:ext>
            </a:extLst>
          </p:cNvPr>
          <p:cNvSpPr>
            <a:spLocks noGrp="1"/>
          </p:cNvSpPr>
          <p:nvPr>
            <p:ph type="title" hasCustomPrompt="1"/>
          </p:nvPr>
        </p:nvSpPr>
        <p:spPr>
          <a:xfrm>
            <a:off x="544872" y="274320"/>
            <a:ext cx="11051459" cy="868680"/>
          </a:xfrm>
        </p:spPr>
        <p:txBody>
          <a:bodyPr/>
          <a:lstStyle>
            <a:lvl1pPr>
              <a:defRPr>
                <a:solidFill>
                  <a:schemeClr val="bg1"/>
                </a:solidFill>
              </a:defRPr>
            </a:lvl1pPr>
          </a:lstStyle>
          <a:p>
            <a:r>
              <a:rPr lang="en-US" dirty="0"/>
              <a:t>Click to add title</a:t>
            </a:r>
            <a:endParaRPr lang="fr-CA" dirty="0"/>
          </a:p>
        </p:txBody>
      </p:sp>
    </p:spTree>
    <p:extLst>
      <p:ext uri="{BB962C8B-B14F-4D97-AF65-F5344CB8AC3E}">
        <p14:creationId xmlns:p14="http://schemas.microsoft.com/office/powerpoint/2010/main" val="3238508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olling agenda">
    <p:spTree>
      <p:nvGrpSpPr>
        <p:cNvPr id="1" name=""/>
        <p:cNvGrpSpPr/>
        <p:nvPr/>
      </p:nvGrpSpPr>
      <p:grpSpPr>
        <a:xfrm>
          <a:off x="0" y="0"/>
          <a:ext cx="0" cy="0"/>
          <a:chOff x="0" y="0"/>
          <a:chExt cx="0" cy="0"/>
        </a:xfrm>
      </p:grpSpPr>
      <p:pic>
        <p:nvPicPr>
          <p:cNvPr id="5" name="Image 4"/>
          <p:cNvPicPr>
            <a:picLocks noChangeAspect="1"/>
          </p:cNvPicPr>
          <p:nvPr userDrawn="1"/>
        </p:nvPicPr>
        <p:blipFill rotWithShape="1">
          <a:blip r:embed="rId2" cstate="email">
            <a:extLst>
              <a:ext uri="{28A0092B-C50C-407E-A947-70E740481C1C}">
                <a14:useLocalDpi xmlns:a14="http://schemas.microsoft.com/office/drawing/2010/main"/>
              </a:ext>
            </a:extLst>
          </a:blip>
          <a:srcRect b="32237"/>
          <a:stretch/>
        </p:blipFill>
        <p:spPr>
          <a:xfrm>
            <a:off x="0" y="0"/>
            <a:ext cx="12192000" cy="4647156"/>
          </a:xfrm>
          <a:prstGeom prst="rect">
            <a:avLst/>
          </a:prstGeom>
        </p:spPr>
      </p:pic>
      <p:sp>
        <p:nvSpPr>
          <p:cNvPr id="7" name="Text Placeholder 6"/>
          <p:cNvSpPr>
            <a:spLocks noGrp="1"/>
          </p:cNvSpPr>
          <p:nvPr>
            <p:ph type="body" sz="quarter" idx="11"/>
          </p:nvPr>
        </p:nvSpPr>
        <p:spPr>
          <a:xfrm>
            <a:off x="511628" y="1961628"/>
            <a:ext cx="11084701" cy="427800"/>
          </a:xfrm>
          <a:prstGeom prst="rect">
            <a:avLst/>
          </a:prstGeom>
          <a:solidFill>
            <a:schemeClr val="accent5"/>
          </a:solidFill>
        </p:spPr>
        <p:txBody>
          <a:bodyPr/>
          <a:lstStyle>
            <a:lvl1pPr marL="0" indent="0">
              <a:buNone/>
              <a:defRPr>
                <a:solidFill>
                  <a:schemeClr val="accent5"/>
                </a:solidFill>
              </a:defRPr>
            </a:lvl1pPr>
          </a:lstStyle>
          <a:p>
            <a:pPr lvl="0"/>
            <a:r>
              <a:rPr lang="en-US"/>
              <a:t>Edit Master text styles</a:t>
            </a:r>
          </a:p>
        </p:txBody>
      </p:sp>
      <p:sp>
        <p:nvSpPr>
          <p:cNvPr id="4" name="Text Placeholder 3"/>
          <p:cNvSpPr>
            <a:spLocks noGrp="1"/>
          </p:cNvSpPr>
          <p:nvPr>
            <p:ph type="body" sz="quarter" idx="10" hasCustomPrompt="1"/>
          </p:nvPr>
        </p:nvSpPr>
        <p:spPr>
          <a:xfrm>
            <a:off x="1035664" y="1984248"/>
            <a:ext cx="10560667" cy="4199262"/>
          </a:xfrm>
          <a:prstGeom prst="rect">
            <a:avLst/>
          </a:prstGeom>
        </p:spPr>
        <p:txBody>
          <a:bodyPr/>
          <a:lstStyle>
            <a:lvl1pPr marL="342900" indent="-342900">
              <a:spcBef>
                <a:spcPts val="2800"/>
              </a:spcBef>
              <a:buClr>
                <a:schemeClr val="tx1"/>
              </a:buClr>
              <a:buFont typeface="+mj-lt"/>
              <a:buAutoNum type="arabicPeriod"/>
              <a:defRPr sz="1800">
                <a:solidFill>
                  <a:schemeClr val="accent1"/>
                </a:solidFill>
              </a:defRPr>
            </a:lvl1pPr>
            <a:lvl2pPr marL="285750" indent="0">
              <a:spcBef>
                <a:spcPts val="400"/>
              </a:spcBef>
              <a:buNone/>
              <a:defRPr sz="1800">
                <a:solidFill>
                  <a:schemeClr val="accent1"/>
                </a:solidFill>
              </a:defRPr>
            </a:lvl2pPr>
          </a:lstStyle>
          <a:p>
            <a:pPr lvl="0"/>
            <a:r>
              <a:rPr lang="en-CA" noProof="0" dirty="0"/>
              <a:t>Click to edit agenda item</a:t>
            </a:r>
          </a:p>
        </p:txBody>
      </p:sp>
      <p:sp>
        <p:nvSpPr>
          <p:cNvPr id="6" name="ZoneTexte 5"/>
          <p:cNvSpPr txBox="1"/>
          <p:nvPr userDrawn="1"/>
        </p:nvSpPr>
        <p:spPr>
          <a:xfrm>
            <a:off x="544872" y="274320"/>
            <a:ext cx="11051459" cy="868680"/>
          </a:xfrm>
          <a:prstGeom prst="rect">
            <a:avLst/>
          </a:prstGeom>
          <a:noFill/>
        </p:spPr>
        <p:txBody>
          <a:bodyPr wrap="square" lIns="0" tIns="46800" rIns="90000" bIns="46800" rtlCol="0" anchor="ctr" anchorCtr="0">
            <a:normAutofit/>
          </a:bodyPr>
          <a:lstStyle/>
          <a:p>
            <a:r>
              <a:rPr kumimoji="0" lang="fr-FR" sz="2800" b="1" i="0" u="none" strike="noStrike" kern="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Agenda</a:t>
            </a:r>
            <a:endParaRPr lang="fr-CA" sz="2800" cap="none" baseline="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53439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Black empty page">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35185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ext Steps">
    <p:spTree>
      <p:nvGrpSpPr>
        <p:cNvPr id="1" name=""/>
        <p:cNvGrpSpPr/>
        <p:nvPr/>
      </p:nvGrpSpPr>
      <p:grpSpPr>
        <a:xfrm>
          <a:off x="0" y="0"/>
          <a:ext cx="0" cy="0"/>
          <a:chOff x="0" y="0"/>
          <a:chExt cx="0" cy="0"/>
        </a:xfrm>
      </p:grpSpPr>
      <p:sp>
        <p:nvSpPr>
          <p:cNvPr id="34" name="Espace réservé du texte 12"/>
          <p:cNvSpPr>
            <a:spLocks noGrp="1"/>
          </p:cNvSpPr>
          <p:nvPr>
            <p:ph type="body" sz="quarter" idx="29" hasCustomPrompt="1"/>
          </p:nvPr>
        </p:nvSpPr>
        <p:spPr>
          <a:xfrm>
            <a:off x="544867" y="4973538"/>
            <a:ext cx="11051463" cy="526267"/>
          </a:xfrm>
          <a:prstGeom prst="rect">
            <a:avLst/>
          </a:prstGeom>
          <a:solidFill>
            <a:schemeClr val="accent5"/>
          </a:solidFill>
        </p:spPr>
        <p:txBody>
          <a:bodyPr lIns="144000" tIns="0" rIns="4140000" bIns="0" anchor="ctr" anchorCtr="0"/>
          <a:lstStyle>
            <a:lvl1pPr>
              <a:defRPr sz="1400"/>
            </a:lvl1pPr>
          </a:lstStyle>
          <a:p>
            <a:pPr lvl="0"/>
            <a:r>
              <a:rPr lang="en-CA" noProof="0" dirty="0"/>
              <a:t>Action #7</a:t>
            </a:r>
          </a:p>
        </p:txBody>
      </p:sp>
      <p:sp>
        <p:nvSpPr>
          <p:cNvPr id="43" name="Espace réservé du texte 12"/>
          <p:cNvSpPr>
            <a:spLocks noGrp="1"/>
          </p:cNvSpPr>
          <p:nvPr>
            <p:ph type="body" sz="quarter" idx="41" hasCustomPrompt="1"/>
          </p:nvPr>
        </p:nvSpPr>
        <p:spPr>
          <a:xfrm>
            <a:off x="544867" y="2862000"/>
            <a:ext cx="11051463" cy="526267"/>
          </a:xfrm>
          <a:prstGeom prst="rect">
            <a:avLst/>
          </a:prstGeom>
          <a:solidFill>
            <a:schemeClr val="accent5"/>
          </a:solidFill>
        </p:spPr>
        <p:txBody>
          <a:bodyPr lIns="144000" tIns="0" rIns="4140000" bIns="0" anchor="ctr" anchorCtr="0"/>
          <a:lstStyle>
            <a:lvl1pPr>
              <a:defRPr sz="1400"/>
            </a:lvl1pPr>
          </a:lstStyle>
          <a:p>
            <a:pPr lvl="0"/>
            <a:r>
              <a:rPr lang="en-CA" noProof="0" dirty="0"/>
              <a:t>Action #3</a:t>
            </a:r>
          </a:p>
        </p:txBody>
      </p:sp>
      <p:sp>
        <p:nvSpPr>
          <p:cNvPr id="44" name="Espace réservé du texte 12"/>
          <p:cNvSpPr>
            <a:spLocks noGrp="1"/>
          </p:cNvSpPr>
          <p:nvPr>
            <p:ph type="body" sz="quarter" idx="42" hasCustomPrompt="1"/>
          </p:nvPr>
        </p:nvSpPr>
        <p:spPr>
          <a:xfrm>
            <a:off x="544867" y="3916800"/>
            <a:ext cx="11051463" cy="526267"/>
          </a:xfrm>
          <a:prstGeom prst="rect">
            <a:avLst/>
          </a:prstGeom>
          <a:solidFill>
            <a:schemeClr val="accent5"/>
          </a:solidFill>
        </p:spPr>
        <p:txBody>
          <a:bodyPr lIns="144000" tIns="0" rIns="4140000" bIns="0" anchor="ctr" anchorCtr="0"/>
          <a:lstStyle>
            <a:lvl1pPr>
              <a:defRPr sz="1400"/>
            </a:lvl1pPr>
          </a:lstStyle>
          <a:p>
            <a:pPr lvl="0"/>
            <a:r>
              <a:rPr lang="en-CA" noProof="0" dirty="0"/>
              <a:t>Action #5</a:t>
            </a:r>
          </a:p>
        </p:txBody>
      </p:sp>
      <p:sp>
        <p:nvSpPr>
          <p:cNvPr id="13" name="Espace réservé du texte 12"/>
          <p:cNvSpPr>
            <a:spLocks noGrp="1"/>
          </p:cNvSpPr>
          <p:nvPr>
            <p:ph type="body" sz="quarter" idx="11" hasCustomPrompt="1"/>
          </p:nvPr>
        </p:nvSpPr>
        <p:spPr>
          <a:xfrm>
            <a:off x="544870" y="1806690"/>
            <a:ext cx="11051460" cy="525030"/>
          </a:xfrm>
          <a:prstGeom prst="rect">
            <a:avLst/>
          </a:prstGeom>
          <a:solidFill>
            <a:schemeClr val="accent5"/>
          </a:solidFill>
        </p:spPr>
        <p:txBody>
          <a:bodyPr lIns="144000" tIns="0" rIns="4140000" bIns="0" anchor="ctr" anchorCtr="0"/>
          <a:lstStyle>
            <a:lvl1pPr>
              <a:defRPr sz="1400"/>
            </a:lvl1pPr>
          </a:lstStyle>
          <a:p>
            <a:pPr lvl="0"/>
            <a:r>
              <a:rPr lang="en-CA" noProof="0" dirty="0"/>
              <a:t>Action #1</a:t>
            </a:r>
          </a:p>
        </p:txBody>
      </p:sp>
      <p:sp>
        <p:nvSpPr>
          <p:cNvPr id="16" name="Rectangle 15"/>
          <p:cNvSpPr/>
          <p:nvPr/>
        </p:nvSpPr>
        <p:spPr bwMode="auto">
          <a:xfrm>
            <a:off x="544870" y="1287094"/>
            <a:ext cx="5695335" cy="457200"/>
          </a:xfrm>
          <a:prstGeom prst="rect">
            <a:avLst/>
          </a:prstGeom>
          <a:solidFill>
            <a:schemeClr val="accent2"/>
          </a:solidFill>
          <a:ln>
            <a:noFill/>
          </a:ln>
          <a:effectLst/>
        </p:spPr>
        <p:txBody>
          <a:bodyPr vert="horz" wrap="square" lIns="144000" tIns="45720" rIns="144000" bIns="45720" numCol="1" rtlCol="0" anchor="ctr" anchorCtr="0" compatLnSpc="1">
            <a:prstTxWarp prst="textNoShape">
              <a:avLst/>
            </a:prstTxWarp>
          </a:bodyPr>
          <a:lstStyle/>
          <a:p>
            <a:pPr marL="0" marR="0" indent="0" algn="l" defTabSz="914400" rtl="0" eaLnBrk="0" fontAlgn="base" latinLnBrk="0" hangingPunct="0">
              <a:lnSpc>
                <a:spcPct val="100000"/>
              </a:lnSpc>
              <a:spcBef>
                <a:spcPct val="50000"/>
              </a:spcBef>
              <a:spcAft>
                <a:spcPct val="0"/>
              </a:spcAft>
              <a:buClrTx/>
              <a:buSzTx/>
              <a:buFontTx/>
              <a:buNone/>
              <a:tabLst/>
            </a:pPr>
            <a:r>
              <a:rPr kumimoji="0" lang="en-CA" sz="1800" b="1" i="0" u="none" strike="noStrike" cap="none" normalizeH="0" baseline="0" noProof="0" dirty="0">
                <a:ln>
                  <a:noFill/>
                </a:ln>
                <a:solidFill>
                  <a:schemeClr val="bg1"/>
                </a:solidFill>
                <a:effectLst/>
                <a:latin typeface="Arial" charset="0"/>
                <a:ea typeface="ＭＳ Ｐゴシック" charset="0"/>
              </a:rPr>
              <a:t>Actions</a:t>
            </a:r>
          </a:p>
        </p:txBody>
      </p:sp>
      <p:sp>
        <p:nvSpPr>
          <p:cNvPr id="17" name="Rectangle 16"/>
          <p:cNvSpPr/>
          <p:nvPr/>
        </p:nvSpPr>
        <p:spPr bwMode="auto">
          <a:xfrm>
            <a:off x="6355068" y="1287094"/>
            <a:ext cx="2563200" cy="457200"/>
          </a:xfrm>
          <a:prstGeom prst="rect">
            <a:avLst/>
          </a:prstGeom>
          <a:solidFill>
            <a:schemeClr val="accent2"/>
          </a:solidFill>
          <a:ln>
            <a:noFill/>
          </a:ln>
          <a:effectLst/>
        </p:spPr>
        <p:txBody>
          <a:bodyPr vert="horz" wrap="square" lIns="144000" tIns="45720" rIns="14400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CA" sz="1800" b="1" i="0" u="none" strike="noStrike" cap="none" normalizeH="0" baseline="0" noProof="0" dirty="0">
                <a:ln>
                  <a:noFill/>
                </a:ln>
                <a:solidFill>
                  <a:schemeClr val="bg1"/>
                </a:solidFill>
                <a:effectLst/>
                <a:latin typeface="Arial" charset="0"/>
                <a:ea typeface="ＭＳ Ｐゴシック" charset="0"/>
              </a:rPr>
              <a:t>Who</a:t>
            </a:r>
          </a:p>
        </p:txBody>
      </p:sp>
      <p:sp>
        <p:nvSpPr>
          <p:cNvPr id="18" name="Rectangle 17"/>
          <p:cNvSpPr/>
          <p:nvPr/>
        </p:nvSpPr>
        <p:spPr bwMode="auto">
          <a:xfrm>
            <a:off x="9033129" y="1287094"/>
            <a:ext cx="2563201" cy="457200"/>
          </a:xfrm>
          <a:prstGeom prst="rect">
            <a:avLst/>
          </a:prstGeom>
          <a:solidFill>
            <a:schemeClr val="accent2"/>
          </a:solidFill>
          <a:ln>
            <a:noFill/>
          </a:ln>
          <a:effectLst/>
        </p:spPr>
        <p:txBody>
          <a:bodyPr vert="horz" wrap="square" lIns="144000" tIns="45720" rIns="14400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r>
              <a:rPr kumimoji="0" lang="en-CA" sz="1800" b="1" i="0" u="none" strike="noStrike" cap="none" normalizeH="0" baseline="0" noProof="0" dirty="0">
                <a:ln>
                  <a:noFill/>
                </a:ln>
                <a:solidFill>
                  <a:schemeClr val="bg1"/>
                </a:solidFill>
                <a:effectLst/>
                <a:latin typeface="Arial" charset="0"/>
                <a:ea typeface="ＭＳ Ｐゴシック" charset="0"/>
              </a:rPr>
              <a:t>When</a:t>
            </a:r>
          </a:p>
        </p:txBody>
      </p:sp>
      <p:sp>
        <p:nvSpPr>
          <p:cNvPr id="19" name="Espace réservé du texte 12"/>
          <p:cNvSpPr>
            <a:spLocks noGrp="1"/>
          </p:cNvSpPr>
          <p:nvPr>
            <p:ph type="body" sz="quarter" idx="14" hasCustomPrompt="1"/>
          </p:nvPr>
        </p:nvSpPr>
        <p:spPr>
          <a:xfrm>
            <a:off x="6355069" y="1806691"/>
            <a:ext cx="2563200" cy="526267"/>
          </a:xfrm>
          <a:prstGeom prst="rect">
            <a:avLst/>
          </a:prstGeom>
          <a:noFill/>
        </p:spPr>
        <p:txBody>
          <a:bodyPr lIns="72000" tIns="0" rIns="72000" bIns="0" anchor="ctr" anchorCtr="0"/>
          <a:lstStyle>
            <a:lvl1pPr marL="0" indent="0" algn="l">
              <a:buNone/>
              <a:defRPr sz="1400"/>
            </a:lvl1pPr>
          </a:lstStyle>
          <a:p>
            <a:pPr lvl="0"/>
            <a:r>
              <a:rPr lang="en-CA" noProof="0" dirty="0"/>
              <a:t>Name</a:t>
            </a:r>
          </a:p>
        </p:txBody>
      </p:sp>
      <p:sp>
        <p:nvSpPr>
          <p:cNvPr id="20" name="Espace réservé du texte 12"/>
          <p:cNvSpPr>
            <a:spLocks noGrp="1"/>
          </p:cNvSpPr>
          <p:nvPr>
            <p:ph type="body" sz="quarter" idx="15" hasCustomPrompt="1"/>
          </p:nvPr>
        </p:nvSpPr>
        <p:spPr>
          <a:xfrm>
            <a:off x="9033131" y="1806691"/>
            <a:ext cx="2563200" cy="526267"/>
          </a:xfrm>
          <a:prstGeom prst="rect">
            <a:avLst/>
          </a:prstGeom>
          <a:noFill/>
        </p:spPr>
        <p:txBody>
          <a:bodyPr lIns="72000" tIns="0" rIns="72000" bIns="0" anchor="ctr" anchorCtr="0"/>
          <a:lstStyle>
            <a:lvl1pPr marL="0" indent="0" algn="l">
              <a:buNone/>
              <a:defRPr sz="1400"/>
            </a:lvl1pPr>
          </a:lstStyle>
          <a:p>
            <a:pPr lvl="0"/>
            <a:r>
              <a:rPr lang="en-CA" noProof="0" dirty="0"/>
              <a:t>Date</a:t>
            </a:r>
          </a:p>
        </p:txBody>
      </p:sp>
      <p:sp>
        <p:nvSpPr>
          <p:cNvPr id="21" name="Espace réservé du texte 12"/>
          <p:cNvSpPr>
            <a:spLocks noGrp="1"/>
          </p:cNvSpPr>
          <p:nvPr>
            <p:ph type="body" sz="quarter" idx="16" hasCustomPrompt="1"/>
          </p:nvPr>
        </p:nvSpPr>
        <p:spPr>
          <a:xfrm>
            <a:off x="6355069" y="2332800"/>
            <a:ext cx="2563200" cy="526267"/>
          </a:xfrm>
          <a:prstGeom prst="rect">
            <a:avLst/>
          </a:prstGeom>
          <a:noFill/>
        </p:spPr>
        <p:txBody>
          <a:bodyPr lIns="72000" tIns="0" rIns="72000" bIns="0" anchor="ctr" anchorCtr="0"/>
          <a:lstStyle>
            <a:lvl1pPr marL="0" indent="0" algn="l">
              <a:buNone/>
              <a:defRPr sz="1400"/>
            </a:lvl1pPr>
          </a:lstStyle>
          <a:p>
            <a:pPr lvl="0"/>
            <a:r>
              <a:rPr lang="en-CA" noProof="0" dirty="0"/>
              <a:t>Name</a:t>
            </a:r>
          </a:p>
        </p:txBody>
      </p:sp>
      <p:sp>
        <p:nvSpPr>
          <p:cNvPr id="22" name="Espace réservé du texte 12"/>
          <p:cNvSpPr>
            <a:spLocks noGrp="1"/>
          </p:cNvSpPr>
          <p:nvPr>
            <p:ph type="body" sz="quarter" idx="17" hasCustomPrompt="1"/>
          </p:nvPr>
        </p:nvSpPr>
        <p:spPr>
          <a:xfrm>
            <a:off x="9033131" y="2332800"/>
            <a:ext cx="2563200" cy="526267"/>
          </a:xfrm>
          <a:prstGeom prst="rect">
            <a:avLst/>
          </a:prstGeom>
          <a:noFill/>
        </p:spPr>
        <p:txBody>
          <a:bodyPr lIns="72000" tIns="0" rIns="72000" bIns="0" anchor="ctr" anchorCtr="0"/>
          <a:lstStyle>
            <a:lvl1pPr marL="0" indent="0" algn="l">
              <a:buNone/>
              <a:defRPr sz="1400"/>
            </a:lvl1pPr>
          </a:lstStyle>
          <a:p>
            <a:pPr lvl="0"/>
            <a:r>
              <a:rPr lang="en-CA" noProof="0" dirty="0"/>
              <a:t>Date</a:t>
            </a:r>
          </a:p>
        </p:txBody>
      </p:sp>
      <p:sp>
        <p:nvSpPr>
          <p:cNvPr id="23" name="Espace réservé du texte 12"/>
          <p:cNvSpPr>
            <a:spLocks noGrp="1"/>
          </p:cNvSpPr>
          <p:nvPr>
            <p:ph type="body" sz="quarter" idx="18" hasCustomPrompt="1"/>
          </p:nvPr>
        </p:nvSpPr>
        <p:spPr>
          <a:xfrm>
            <a:off x="6355069" y="2863132"/>
            <a:ext cx="2563200" cy="526267"/>
          </a:xfrm>
          <a:prstGeom prst="rect">
            <a:avLst/>
          </a:prstGeom>
          <a:noFill/>
        </p:spPr>
        <p:txBody>
          <a:bodyPr lIns="72000" tIns="0" rIns="72000" bIns="0" anchor="ctr" anchorCtr="0"/>
          <a:lstStyle>
            <a:lvl1pPr marL="0" indent="0" algn="l">
              <a:buNone/>
              <a:defRPr sz="1400"/>
            </a:lvl1pPr>
          </a:lstStyle>
          <a:p>
            <a:pPr lvl="0"/>
            <a:r>
              <a:rPr lang="en-CA" noProof="0" dirty="0"/>
              <a:t>Name</a:t>
            </a:r>
          </a:p>
        </p:txBody>
      </p:sp>
      <p:sp>
        <p:nvSpPr>
          <p:cNvPr id="24" name="Espace réservé du texte 12"/>
          <p:cNvSpPr>
            <a:spLocks noGrp="1"/>
          </p:cNvSpPr>
          <p:nvPr>
            <p:ph type="body" sz="quarter" idx="19" hasCustomPrompt="1"/>
          </p:nvPr>
        </p:nvSpPr>
        <p:spPr>
          <a:xfrm>
            <a:off x="9033131" y="2863132"/>
            <a:ext cx="2563200" cy="526267"/>
          </a:xfrm>
          <a:prstGeom prst="rect">
            <a:avLst/>
          </a:prstGeom>
          <a:noFill/>
        </p:spPr>
        <p:txBody>
          <a:bodyPr lIns="72000" tIns="0" rIns="72000" bIns="0" anchor="ctr" anchorCtr="0"/>
          <a:lstStyle>
            <a:lvl1pPr marL="0" indent="0" algn="l">
              <a:buNone/>
              <a:defRPr sz="1400"/>
            </a:lvl1pPr>
          </a:lstStyle>
          <a:p>
            <a:pPr lvl="0"/>
            <a:r>
              <a:rPr lang="en-CA" noProof="0" dirty="0"/>
              <a:t>Date</a:t>
            </a:r>
          </a:p>
        </p:txBody>
      </p:sp>
      <p:sp>
        <p:nvSpPr>
          <p:cNvPr id="25" name="Espace réservé du texte 12"/>
          <p:cNvSpPr>
            <a:spLocks noGrp="1"/>
          </p:cNvSpPr>
          <p:nvPr>
            <p:ph type="body" sz="quarter" idx="20" hasCustomPrompt="1"/>
          </p:nvPr>
        </p:nvSpPr>
        <p:spPr>
          <a:xfrm>
            <a:off x="544868" y="3389595"/>
            <a:ext cx="5695337" cy="526267"/>
          </a:xfrm>
          <a:prstGeom prst="rect">
            <a:avLst/>
          </a:prstGeom>
          <a:noFill/>
        </p:spPr>
        <p:txBody>
          <a:bodyPr lIns="144000" tIns="0" rIns="144000" bIns="0" anchor="ctr" anchorCtr="0"/>
          <a:lstStyle>
            <a:lvl1pPr>
              <a:defRPr sz="1400"/>
            </a:lvl1pPr>
          </a:lstStyle>
          <a:p>
            <a:pPr lvl="0"/>
            <a:r>
              <a:rPr lang="en-CA" noProof="0" dirty="0"/>
              <a:t>Action #4</a:t>
            </a:r>
          </a:p>
        </p:txBody>
      </p:sp>
      <p:sp>
        <p:nvSpPr>
          <p:cNvPr id="28" name="Espace réservé du texte 12"/>
          <p:cNvSpPr>
            <a:spLocks noGrp="1"/>
          </p:cNvSpPr>
          <p:nvPr>
            <p:ph type="body" sz="quarter" idx="23" hasCustomPrompt="1"/>
          </p:nvPr>
        </p:nvSpPr>
        <p:spPr>
          <a:xfrm>
            <a:off x="6355069" y="3392309"/>
            <a:ext cx="2563200" cy="526267"/>
          </a:xfrm>
          <a:prstGeom prst="rect">
            <a:avLst/>
          </a:prstGeom>
          <a:noFill/>
        </p:spPr>
        <p:txBody>
          <a:bodyPr lIns="72000" tIns="0" rIns="72000" bIns="0" anchor="ctr" anchorCtr="0"/>
          <a:lstStyle>
            <a:lvl1pPr marL="0" indent="0" algn="l">
              <a:buNone/>
              <a:defRPr sz="1400"/>
            </a:lvl1pPr>
          </a:lstStyle>
          <a:p>
            <a:pPr lvl="0"/>
            <a:r>
              <a:rPr lang="en-CA" noProof="0" dirty="0"/>
              <a:t>Name</a:t>
            </a:r>
          </a:p>
        </p:txBody>
      </p:sp>
      <p:sp>
        <p:nvSpPr>
          <p:cNvPr id="29" name="Espace réservé du texte 12"/>
          <p:cNvSpPr>
            <a:spLocks noGrp="1"/>
          </p:cNvSpPr>
          <p:nvPr>
            <p:ph type="body" sz="quarter" idx="24" hasCustomPrompt="1"/>
          </p:nvPr>
        </p:nvSpPr>
        <p:spPr>
          <a:xfrm>
            <a:off x="9033131" y="3392309"/>
            <a:ext cx="2563200" cy="526267"/>
          </a:xfrm>
          <a:prstGeom prst="rect">
            <a:avLst/>
          </a:prstGeom>
          <a:noFill/>
        </p:spPr>
        <p:txBody>
          <a:bodyPr lIns="72000" tIns="0" rIns="72000" bIns="0" anchor="ctr" anchorCtr="0"/>
          <a:lstStyle>
            <a:lvl1pPr marL="0" indent="0" algn="l">
              <a:buNone/>
              <a:defRPr sz="1400"/>
            </a:lvl1pPr>
          </a:lstStyle>
          <a:p>
            <a:pPr lvl="0"/>
            <a:r>
              <a:rPr lang="en-CA" noProof="0" dirty="0"/>
              <a:t>Date</a:t>
            </a:r>
          </a:p>
        </p:txBody>
      </p:sp>
      <p:sp>
        <p:nvSpPr>
          <p:cNvPr id="30" name="Espace réservé du texte 12"/>
          <p:cNvSpPr>
            <a:spLocks noGrp="1"/>
          </p:cNvSpPr>
          <p:nvPr>
            <p:ph type="body" sz="quarter" idx="25" hasCustomPrompt="1"/>
          </p:nvPr>
        </p:nvSpPr>
        <p:spPr>
          <a:xfrm>
            <a:off x="6355069" y="3917576"/>
            <a:ext cx="2563200" cy="526267"/>
          </a:xfrm>
          <a:prstGeom prst="rect">
            <a:avLst/>
          </a:prstGeom>
          <a:noFill/>
        </p:spPr>
        <p:txBody>
          <a:bodyPr lIns="72000" tIns="0" rIns="72000" bIns="0" anchor="ctr" anchorCtr="0"/>
          <a:lstStyle>
            <a:lvl1pPr marL="0" indent="0" algn="l">
              <a:buNone/>
              <a:defRPr sz="1400"/>
            </a:lvl1pPr>
          </a:lstStyle>
          <a:p>
            <a:pPr lvl="0"/>
            <a:r>
              <a:rPr lang="en-CA" noProof="0" dirty="0"/>
              <a:t>Name</a:t>
            </a:r>
          </a:p>
        </p:txBody>
      </p:sp>
      <p:sp>
        <p:nvSpPr>
          <p:cNvPr id="31" name="Espace réservé du texte 12"/>
          <p:cNvSpPr>
            <a:spLocks noGrp="1"/>
          </p:cNvSpPr>
          <p:nvPr>
            <p:ph type="body" sz="quarter" idx="26" hasCustomPrompt="1"/>
          </p:nvPr>
        </p:nvSpPr>
        <p:spPr>
          <a:xfrm>
            <a:off x="9033131" y="3917576"/>
            <a:ext cx="2563200" cy="526267"/>
          </a:xfrm>
          <a:prstGeom prst="rect">
            <a:avLst/>
          </a:prstGeom>
          <a:noFill/>
        </p:spPr>
        <p:txBody>
          <a:bodyPr lIns="72000" tIns="0" rIns="72000" bIns="0" anchor="ctr" anchorCtr="0"/>
          <a:lstStyle>
            <a:lvl1pPr marL="0" indent="0" algn="l">
              <a:buNone/>
              <a:defRPr sz="1400"/>
            </a:lvl1pPr>
          </a:lstStyle>
          <a:p>
            <a:pPr lvl="0"/>
            <a:r>
              <a:rPr lang="en-CA" noProof="0" dirty="0"/>
              <a:t>Date</a:t>
            </a:r>
          </a:p>
        </p:txBody>
      </p:sp>
      <p:sp>
        <p:nvSpPr>
          <p:cNvPr id="32" name="Espace réservé du texte 12"/>
          <p:cNvSpPr>
            <a:spLocks noGrp="1"/>
          </p:cNvSpPr>
          <p:nvPr>
            <p:ph type="body" sz="quarter" idx="27" hasCustomPrompt="1"/>
          </p:nvPr>
        </p:nvSpPr>
        <p:spPr>
          <a:xfrm>
            <a:off x="6355069" y="4447075"/>
            <a:ext cx="2563200" cy="526267"/>
          </a:xfrm>
          <a:prstGeom prst="rect">
            <a:avLst/>
          </a:prstGeom>
          <a:noFill/>
        </p:spPr>
        <p:txBody>
          <a:bodyPr lIns="72000" tIns="0" rIns="72000" bIns="0" anchor="ctr" anchorCtr="0"/>
          <a:lstStyle>
            <a:lvl1pPr marL="0" indent="0" algn="l">
              <a:buNone/>
              <a:defRPr sz="1400"/>
            </a:lvl1pPr>
          </a:lstStyle>
          <a:p>
            <a:pPr lvl="0"/>
            <a:r>
              <a:rPr lang="en-CA" noProof="0" dirty="0"/>
              <a:t>Name</a:t>
            </a:r>
          </a:p>
        </p:txBody>
      </p:sp>
      <p:sp>
        <p:nvSpPr>
          <p:cNvPr id="33" name="Espace réservé du texte 12"/>
          <p:cNvSpPr>
            <a:spLocks noGrp="1"/>
          </p:cNvSpPr>
          <p:nvPr>
            <p:ph type="body" sz="quarter" idx="28" hasCustomPrompt="1"/>
          </p:nvPr>
        </p:nvSpPr>
        <p:spPr>
          <a:xfrm>
            <a:off x="9033131" y="4447075"/>
            <a:ext cx="2563200" cy="526267"/>
          </a:xfrm>
          <a:prstGeom prst="rect">
            <a:avLst/>
          </a:prstGeom>
          <a:noFill/>
        </p:spPr>
        <p:txBody>
          <a:bodyPr lIns="72000" tIns="0" rIns="72000" bIns="0" anchor="ctr" anchorCtr="0"/>
          <a:lstStyle>
            <a:lvl1pPr marL="0" indent="0" algn="l">
              <a:buNone/>
              <a:defRPr sz="1400"/>
            </a:lvl1pPr>
          </a:lstStyle>
          <a:p>
            <a:pPr lvl="0"/>
            <a:r>
              <a:rPr lang="en-CA" noProof="0" dirty="0"/>
              <a:t>Date</a:t>
            </a:r>
          </a:p>
        </p:txBody>
      </p:sp>
      <p:sp>
        <p:nvSpPr>
          <p:cNvPr id="37" name="Espace réservé du texte 12"/>
          <p:cNvSpPr>
            <a:spLocks noGrp="1"/>
          </p:cNvSpPr>
          <p:nvPr>
            <p:ph type="body" sz="quarter" idx="32" hasCustomPrompt="1"/>
          </p:nvPr>
        </p:nvSpPr>
        <p:spPr>
          <a:xfrm>
            <a:off x="6355069" y="4975200"/>
            <a:ext cx="2563200" cy="526267"/>
          </a:xfrm>
          <a:prstGeom prst="rect">
            <a:avLst/>
          </a:prstGeom>
          <a:noFill/>
        </p:spPr>
        <p:txBody>
          <a:bodyPr lIns="72000" tIns="0" rIns="72000" bIns="0" anchor="ctr" anchorCtr="0"/>
          <a:lstStyle>
            <a:lvl1pPr marL="0" indent="0" algn="l">
              <a:buNone/>
              <a:defRPr sz="1400"/>
            </a:lvl1pPr>
          </a:lstStyle>
          <a:p>
            <a:pPr lvl="0"/>
            <a:r>
              <a:rPr lang="en-CA" noProof="0" dirty="0"/>
              <a:t>Name</a:t>
            </a:r>
          </a:p>
        </p:txBody>
      </p:sp>
      <p:sp>
        <p:nvSpPr>
          <p:cNvPr id="38" name="Espace réservé du texte 12"/>
          <p:cNvSpPr>
            <a:spLocks noGrp="1"/>
          </p:cNvSpPr>
          <p:nvPr>
            <p:ph type="body" sz="quarter" idx="33" hasCustomPrompt="1"/>
          </p:nvPr>
        </p:nvSpPr>
        <p:spPr>
          <a:xfrm>
            <a:off x="9033131" y="4975200"/>
            <a:ext cx="2563200" cy="526267"/>
          </a:xfrm>
          <a:prstGeom prst="rect">
            <a:avLst/>
          </a:prstGeom>
          <a:noFill/>
        </p:spPr>
        <p:txBody>
          <a:bodyPr lIns="72000" tIns="0" rIns="72000" bIns="0" anchor="ctr" anchorCtr="0"/>
          <a:lstStyle>
            <a:lvl1pPr marL="0" indent="0" algn="l">
              <a:buNone/>
              <a:defRPr sz="1400"/>
            </a:lvl1pPr>
          </a:lstStyle>
          <a:p>
            <a:pPr lvl="0"/>
            <a:r>
              <a:rPr lang="en-CA" noProof="0" dirty="0"/>
              <a:t>Date</a:t>
            </a:r>
          </a:p>
        </p:txBody>
      </p:sp>
      <p:sp>
        <p:nvSpPr>
          <p:cNvPr id="39" name="Espace réservé du texte 12"/>
          <p:cNvSpPr>
            <a:spLocks noGrp="1"/>
          </p:cNvSpPr>
          <p:nvPr>
            <p:ph type="body" sz="quarter" idx="34" hasCustomPrompt="1"/>
          </p:nvPr>
        </p:nvSpPr>
        <p:spPr>
          <a:xfrm>
            <a:off x="6355069" y="5500800"/>
            <a:ext cx="2563200" cy="526267"/>
          </a:xfrm>
          <a:prstGeom prst="rect">
            <a:avLst/>
          </a:prstGeom>
          <a:noFill/>
        </p:spPr>
        <p:txBody>
          <a:bodyPr lIns="72000" tIns="0" rIns="72000" bIns="0" anchor="ctr" anchorCtr="0"/>
          <a:lstStyle>
            <a:lvl1pPr marL="0" indent="0" algn="l">
              <a:buNone/>
              <a:defRPr sz="1400"/>
            </a:lvl1pPr>
          </a:lstStyle>
          <a:p>
            <a:pPr lvl="0"/>
            <a:r>
              <a:rPr lang="en-CA" noProof="0" dirty="0"/>
              <a:t>Name</a:t>
            </a:r>
          </a:p>
        </p:txBody>
      </p:sp>
      <p:sp>
        <p:nvSpPr>
          <p:cNvPr id="40" name="Espace réservé du texte 12"/>
          <p:cNvSpPr>
            <a:spLocks noGrp="1"/>
          </p:cNvSpPr>
          <p:nvPr>
            <p:ph type="body" sz="quarter" idx="35" hasCustomPrompt="1"/>
          </p:nvPr>
        </p:nvSpPr>
        <p:spPr>
          <a:xfrm>
            <a:off x="9033131" y="5500800"/>
            <a:ext cx="2563200" cy="526267"/>
          </a:xfrm>
          <a:prstGeom prst="rect">
            <a:avLst/>
          </a:prstGeom>
          <a:noFill/>
        </p:spPr>
        <p:txBody>
          <a:bodyPr lIns="72000" tIns="0" rIns="72000" bIns="0" anchor="ctr" anchorCtr="0"/>
          <a:lstStyle>
            <a:lvl1pPr marL="0" indent="0" algn="l">
              <a:buNone/>
              <a:defRPr sz="1400"/>
            </a:lvl1pPr>
          </a:lstStyle>
          <a:p>
            <a:pPr lvl="0"/>
            <a:r>
              <a:rPr lang="en-CA" noProof="0" dirty="0"/>
              <a:t>Date</a:t>
            </a:r>
          </a:p>
        </p:txBody>
      </p:sp>
      <p:sp>
        <p:nvSpPr>
          <p:cNvPr id="42" name="Espace réservé du texte 12"/>
          <p:cNvSpPr>
            <a:spLocks noGrp="1"/>
          </p:cNvSpPr>
          <p:nvPr>
            <p:ph type="body" sz="quarter" idx="40" hasCustomPrompt="1"/>
          </p:nvPr>
        </p:nvSpPr>
        <p:spPr>
          <a:xfrm>
            <a:off x="544868" y="2332800"/>
            <a:ext cx="5695337" cy="526267"/>
          </a:xfrm>
          <a:prstGeom prst="rect">
            <a:avLst/>
          </a:prstGeom>
          <a:noFill/>
        </p:spPr>
        <p:txBody>
          <a:bodyPr lIns="144000" tIns="0" rIns="144000" bIns="0" anchor="ctr" anchorCtr="0"/>
          <a:lstStyle>
            <a:lvl1pPr>
              <a:defRPr sz="1400"/>
            </a:lvl1pPr>
          </a:lstStyle>
          <a:p>
            <a:pPr lvl="0"/>
            <a:r>
              <a:rPr lang="en-CA" noProof="0" dirty="0"/>
              <a:t>Action #2</a:t>
            </a:r>
          </a:p>
        </p:txBody>
      </p:sp>
      <p:sp>
        <p:nvSpPr>
          <p:cNvPr id="45" name="Espace réservé du texte 12"/>
          <p:cNvSpPr>
            <a:spLocks noGrp="1"/>
          </p:cNvSpPr>
          <p:nvPr>
            <p:ph type="body" sz="quarter" idx="43" hasCustomPrompt="1"/>
          </p:nvPr>
        </p:nvSpPr>
        <p:spPr>
          <a:xfrm>
            <a:off x="544868" y="4446000"/>
            <a:ext cx="5695337" cy="526267"/>
          </a:xfrm>
          <a:prstGeom prst="rect">
            <a:avLst/>
          </a:prstGeom>
          <a:noFill/>
        </p:spPr>
        <p:txBody>
          <a:bodyPr lIns="144000" tIns="0" rIns="144000" bIns="0" anchor="ctr" anchorCtr="0"/>
          <a:lstStyle>
            <a:lvl1pPr>
              <a:defRPr sz="1400"/>
            </a:lvl1pPr>
          </a:lstStyle>
          <a:p>
            <a:pPr lvl="0"/>
            <a:r>
              <a:rPr lang="en-CA" noProof="0" dirty="0"/>
              <a:t>Action #6</a:t>
            </a:r>
          </a:p>
        </p:txBody>
      </p:sp>
      <p:sp>
        <p:nvSpPr>
          <p:cNvPr id="50" name="Espace réservé du texte 12"/>
          <p:cNvSpPr>
            <a:spLocks noGrp="1"/>
          </p:cNvSpPr>
          <p:nvPr>
            <p:ph type="body" sz="quarter" idx="44" hasCustomPrompt="1"/>
          </p:nvPr>
        </p:nvSpPr>
        <p:spPr>
          <a:xfrm>
            <a:off x="544868" y="5500800"/>
            <a:ext cx="5695337" cy="526267"/>
          </a:xfrm>
          <a:prstGeom prst="rect">
            <a:avLst/>
          </a:prstGeom>
          <a:noFill/>
        </p:spPr>
        <p:txBody>
          <a:bodyPr lIns="144000" tIns="0" rIns="144000" bIns="0" anchor="ctr" anchorCtr="0"/>
          <a:lstStyle>
            <a:lvl1pPr>
              <a:defRPr sz="1400"/>
            </a:lvl1pPr>
          </a:lstStyle>
          <a:p>
            <a:pPr lvl="0"/>
            <a:r>
              <a:rPr lang="en-CA" noProof="0" dirty="0"/>
              <a:t>Action #8</a:t>
            </a:r>
          </a:p>
        </p:txBody>
      </p:sp>
      <p:sp>
        <p:nvSpPr>
          <p:cNvPr id="41" name="ZoneTexte 40"/>
          <p:cNvSpPr txBox="1"/>
          <p:nvPr userDrawn="1"/>
        </p:nvSpPr>
        <p:spPr>
          <a:xfrm>
            <a:off x="544872" y="274320"/>
            <a:ext cx="11051459" cy="868680"/>
          </a:xfrm>
          <a:prstGeom prst="rect">
            <a:avLst/>
          </a:prstGeom>
          <a:noFill/>
        </p:spPr>
        <p:txBody>
          <a:bodyPr wrap="square" lIns="0" tIns="46800" rIns="90000" bIns="46800" rtlCol="0" anchor="ctr" anchorCtr="0">
            <a:normAutofit/>
          </a:bodyPr>
          <a:lstStyle/>
          <a:p>
            <a:r>
              <a:rPr kumimoji="0" lang="en-CA" sz="2800" b="1" i="0" u="none" strike="noStrike" kern="0" cap="none" spc="0" normalizeH="0" baseline="0" noProof="0" dirty="0">
                <a:ln>
                  <a:noFill/>
                </a:ln>
                <a:solidFill>
                  <a:schemeClr val="accent1"/>
                </a:solidFill>
                <a:effectLst/>
                <a:uLnTx/>
                <a:uFillTx/>
                <a:latin typeface="Arial" panose="020B0604020202020204" pitchFamily="34" charset="0"/>
                <a:ea typeface="+mj-ea"/>
                <a:cs typeface="Arial" panose="020B0604020202020204" pitchFamily="34" charset="0"/>
              </a:rPr>
              <a:t>Next Steps</a:t>
            </a:r>
            <a:endParaRPr lang="en-CA" sz="2800" cap="none" baseline="0" noProof="0"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504595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Closing page">
    <p:spTree>
      <p:nvGrpSpPr>
        <p:cNvPr id="1" name=""/>
        <p:cNvGrpSpPr/>
        <p:nvPr/>
      </p:nvGrpSpPr>
      <p:grpSpPr>
        <a:xfrm>
          <a:off x="0" y="0"/>
          <a:ext cx="0" cy="0"/>
          <a:chOff x="0" y="0"/>
          <a:chExt cx="0" cy="0"/>
        </a:xfrm>
      </p:grpSpPr>
      <p:pic>
        <p:nvPicPr>
          <p:cNvPr id="12" name="Image 11">
            <a:extLst>
              <a:ext uri="{FF2B5EF4-FFF2-40B4-BE49-F238E27FC236}">
                <a16:creationId xmlns:a16="http://schemas.microsoft.com/office/drawing/2014/main" id="{38031D8D-D893-4E65-B7F9-C5D79CA920F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Image 7">
            <a:extLst>
              <a:ext uri="{FF2B5EF4-FFF2-40B4-BE49-F238E27FC236}">
                <a16:creationId xmlns:a16="http://schemas.microsoft.com/office/drawing/2014/main" id="{750C240D-3D05-43B5-B623-2947F734EC7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097117" y="6560040"/>
            <a:ext cx="1499212" cy="117120"/>
          </a:xfrm>
          <a:prstGeom prst="rect">
            <a:avLst/>
          </a:prstGeom>
        </p:spPr>
      </p:pic>
    </p:spTree>
    <p:extLst>
      <p:ext uri="{BB962C8B-B14F-4D97-AF65-F5344CB8AC3E}">
        <p14:creationId xmlns:p14="http://schemas.microsoft.com/office/powerpoint/2010/main" val="509338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level rolling agenda">
    <p:spTree>
      <p:nvGrpSpPr>
        <p:cNvPr id="1" name=""/>
        <p:cNvGrpSpPr/>
        <p:nvPr/>
      </p:nvGrpSpPr>
      <p:grpSpPr>
        <a:xfrm>
          <a:off x="0" y="0"/>
          <a:ext cx="0" cy="0"/>
          <a:chOff x="0" y="0"/>
          <a:chExt cx="0" cy="0"/>
        </a:xfrm>
      </p:grpSpPr>
      <p:pic>
        <p:nvPicPr>
          <p:cNvPr id="7" name="Image 6"/>
          <p:cNvPicPr>
            <a:picLocks noChangeAspect="1"/>
          </p:cNvPicPr>
          <p:nvPr userDrawn="1"/>
        </p:nvPicPr>
        <p:blipFill rotWithShape="1">
          <a:blip r:embed="rId2" cstate="email">
            <a:extLst>
              <a:ext uri="{28A0092B-C50C-407E-A947-70E740481C1C}">
                <a14:useLocalDpi xmlns:a14="http://schemas.microsoft.com/office/drawing/2010/main"/>
              </a:ext>
            </a:extLst>
          </a:blip>
          <a:srcRect b="31324"/>
          <a:stretch/>
        </p:blipFill>
        <p:spPr>
          <a:xfrm>
            <a:off x="0" y="0"/>
            <a:ext cx="12192000" cy="4709786"/>
          </a:xfrm>
          <a:prstGeom prst="rect">
            <a:avLst/>
          </a:prstGeom>
        </p:spPr>
      </p:pic>
      <p:sp>
        <p:nvSpPr>
          <p:cNvPr id="10" name="Text Placeholder 6">
            <a:extLst>
              <a:ext uri="{FF2B5EF4-FFF2-40B4-BE49-F238E27FC236}">
                <a16:creationId xmlns:a16="http://schemas.microsoft.com/office/drawing/2014/main" id="{19F3C411-BD20-4089-A877-A000BE78ACB4}"/>
              </a:ext>
            </a:extLst>
          </p:cNvPr>
          <p:cNvSpPr>
            <a:spLocks noGrp="1"/>
          </p:cNvSpPr>
          <p:nvPr>
            <p:ph type="body" sz="quarter" idx="11"/>
          </p:nvPr>
        </p:nvSpPr>
        <p:spPr>
          <a:xfrm>
            <a:off x="1297860" y="2404674"/>
            <a:ext cx="10298472" cy="328694"/>
          </a:xfrm>
          <a:prstGeom prst="rect">
            <a:avLst/>
          </a:prstGeom>
          <a:solidFill>
            <a:schemeClr val="accent5"/>
          </a:solidFill>
        </p:spPr>
        <p:txBody>
          <a:bodyPr/>
          <a:lstStyle>
            <a:lvl1pPr marL="0" indent="0">
              <a:buNone/>
              <a:defRPr>
                <a:solidFill>
                  <a:schemeClr val="accent5"/>
                </a:solidFill>
              </a:defRPr>
            </a:lvl1pPr>
          </a:lstStyle>
          <a:p>
            <a:pPr lvl="0"/>
            <a:r>
              <a:rPr lang="en-US"/>
              <a:t>Edit Master text styles</a:t>
            </a:r>
          </a:p>
        </p:txBody>
      </p:sp>
      <p:sp>
        <p:nvSpPr>
          <p:cNvPr id="6" name="ZoneTexte 5"/>
          <p:cNvSpPr txBox="1"/>
          <p:nvPr userDrawn="1"/>
        </p:nvSpPr>
        <p:spPr>
          <a:xfrm>
            <a:off x="544872" y="274320"/>
            <a:ext cx="11051459" cy="868680"/>
          </a:xfrm>
          <a:prstGeom prst="rect">
            <a:avLst/>
          </a:prstGeom>
          <a:noFill/>
        </p:spPr>
        <p:txBody>
          <a:bodyPr wrap="square" lIns="0" tIns="46800" rIns="90000" bIns="46800" rtlCol="0" anchor="ctr" anchorCtr="0">
            <a:normAutofit/>
          </a:bodyPr>
          <a:lstStyle/>
          <a:p>
            <a:r>
              <a:rPr kumimoji="0" lang="fr-FR" sz="2800" b="1" i="0" u="none" strike="noStrike" kern="0" cap="none" spc="0" normalizeH="0" baseline="0" noProof="0" dirty="0">
                <a:ln>
                  <a:noFill/>
                </a:ln>
                <a:solidFill>
                  <a:schemeClr val="bg1"/>
                </a:solidFill>
                <a:effectLst/>
                <a:uLnTx/>
                <a:uFillTx/>
                <a:latin typeface="Arial" panose="020B0604020202020204" pitchFamily="34" charset="0"/>
                <a:ea typeface="+mj-ea"/>
                <a:cs typeface="Arial" panose="020B0604020202020204" pitchFamily="34" charset="0"/>
              </a:rPr>
              <a:t>Agenda</a:t>
            </a:r>
            <a:endParaRPr lang="fr-CA" sz="2800" b="1" cap="none" baseline="0" dirty="0">
              <a:solidFill>
                <a:schemeClr val="bg1"/>
              </a:solidFill>
              <a:latin typeface="Arial" panose="020B0604020202020204" pitchFamily="34" charset="0"/>
              <a:cs typeface="Arial" panose="020B0604020202020204" pitchFamily="34" charset="0"/>
            </a:endParaRPr>
          </a:p>
        </p:txBody>
      </p:sp>
      <p:sp>
        <p:nvSpPr>
          <p:cNvPr id="8" name="Text Placeholder 3">
            <a:extLst>
              <a:ext uri="{FF2B5EF4-FFF2-40B4-BE49-F238E27FC236}">
                <a16:creationId xmlns:a16="http://schemas.microsoft.com/office/drawing/2014/main" id="{5952A590-A7FD-40A5-BCF6-7EEB35C697C6}"/>
              </a:ext>
            </a:extLst>
          </p:cNvPr>
          <p:cNvSpPr>
            <a:spLocks noGrp="1"/>
          </p:cNvSpPr>
          <p:nvPr>
            <p:ph type="body" sz="quarter" idx="10" hasCustomPrompt="1"/>
          </p:nvPr>
        </p:nvSpPr>
        <p:spPr>
          <a:xfrm>
            <a:off x="1036800" y="1984248"/>
            <a:ext cx="10559531" cy="4199262"/>
          </a:xfrm>
        </p:spPr>
        <p:txBody>
          <a:bodyPr/>
          <a:lstStyle>
            <a:lvl1pPr marL="342000" indent="-342000">
              <a:spcBef>
                <a:spcPts val="2800"/>
              </a:spcBef>
              <a:buFont typeface="+mj-lt"/>
              <a:buAutoNum type="arabicPeriod"/>
              <a:defRPr sz="1800">
                <a:solidFill>
                  <a:schemeClr val="tx1"/>
                </a:solidFill>
              </a:defRPr>
            </a:lvl1pPr>
            <a:lvl2pPr marL="648900" indent="-342900">
              <a:lnSpc>
                <a:spcPct val="100000"/>
              </a:lnSpc>
              <a:spcBef>
                <a:spcPts val="1200"/>
              </a:spcBef>
              <a:buClrTx/>
              <a:buFont typeface="+mj-lt"/>
              <a:buAutoNum type="alphaLcPeriod"/>
              <a:defRPr sz="1600">
                <a:solidFill>
                  <a:schemeClr val="tx1"/>
                </a:solidFill>
              </a:defRPr>
            </a:lvl2pPr>
          </a:lstStyle>
          <a:p>
            <a:pPr lvl="0"/>
            <a:r>
              <a:rPr lang="en-CA" noProof="0" dirty="0"/>
              <a:t>Click to edit agenda item</a:t>
            </a:r>
          </a:p>
          <a:p>
            <a:pPr lvl="1"/>
            <a:r>
              <a:rPr lang="en-CA" noProof="0" dirty="0"/>
              <a:t>Click to edit second-level agenda item</a:t>
            </a:r>
          </a:p>
        </p:txBody>
      </p:sp>
    </p:spTree>
    <p:extLst>
      <p:ext uri="{BB962C8B-B14F-4D97-AF65-F5344CB8AC3E}">
        <p14:creationId xmlns:p14="http://schemas.microsoft.com/office/powerpoint/2010/main" val="22825025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page">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Titre 1">
            <a:extLst>
              <a:ext uri="{FF2B5EF4-FFF2-40B4-BE49-F238E27FC236}">
                <a16:creationId xmlns:a16="http://schemas.microsoft.com/office/drawing/2014/main" id="{2177C6B8-8DF4-46E4-B1A3-8A8E8EEB3548}"/>
              </a:ext>
            </a:extLst>
          </p:cNvPr>
          <p:cNvSpPr>
            <a:spLocks noGrp="1"/>
          </p:cNvSpPr>
          <p:nvPr>
            <p:ph type="title" hasCustomPrompt="1"/>
          </p:nvPr>
        </p:nvSpPr>
        <p:spPr>
          <a:xfrm>
            <a:off x="544872" y="2988024"/>
            <a:ext cx="7405328" cy="2641251"/>
          </a:xfrm>
        </p:spPr>
        <p:txBody>
          <a:bodyPr>
            <a:normAutofit/>
          </a:bodyPr>
          <a:lstStyle>
            <a:lvl1pPr>
              <a:defRPr sz="2400">
                <a:solidFill>
                  <a:schemeClr val="bg1"/>
                </a:solidFill>
              </a:defRPr>
            </a:lvl1pPr>
          </a:lstStyle>
          <a:p>
            <a:r>
              <a:rPr lang="en-CA" noProof="0" dirty="0"/>
              <a:t>Click to add title</a:t>
            </a:r>
          </a:p>
        </p:txBody>
      </p:sp>
    </p:spTree>
    <p:extLst>
      <p:ext uri="{BB962C8B-B14F-4D97-AF65-F5344CB8AC3E}">
        <p14:creationId xmlns:p14="http://schemas.microsoft.com/office/powerpoint/2010/main" val="200455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andard content page">
    <p:spTree>
      <p:nvGrpSpPr>
        <p:cNvPr id="1" name=""/>
        <p:cNvGrpSpPr/>
        <p:nvPr/>
      </p:nvGrpSpPr>
      <p:grpSpPr>
        <a:xfrm>
          <a:off x="0" y="0"/>
          <a:ext cx="0" cy="0"/>
          <a:chOff x="0" y="0"/>
          <a:chExt cx="0" cy="0"/>
        </a:xfrm>
      </p:grpSpPr>
      <p:sp>
        <p:nvSpPr>
          <p:cNvPr id="4" name="Rectangle 7">
            <a:extLst>
              <a:ext uri="{FF2B5EF4-FFF2-40B4-BE49-F238E27FC236}">
                <a16:creationId xmlns:a16="http://schemas.microsoft.com/office/drawing/2014/main" id="{35BA2759-1571-4D55-9FE4-E27776503338}"/>
              </a:ext>
            </a:extLst>
          </p:cNvPr>
          <p:cNvSpPr>
            <a:spLocks noGrp="1" noChangeArrowheads="1"/>
          </p:cNvSpPr>
          <p:nvPr>
            <p:ph idx="1" hasCustomPrompt="1"/>
          </p:nvPr>
        </p:nvSpPr>
        <p:spPr bwMode="auto">
          <a:xfrm>
            <a:off x="544871" y="1346534"/>
            <a:ext cx="11051459" cy="4830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t" anchorCtr="0" compatLnSpc="1">
            <a:prstTxWarp prst="textNoShape">
              <a:avLst/>
            </a:prstTxWarp>
          </a:bodyPr>
          <a:lstStyle>
            <a:lvl1pPr>
              <a:defRPr/>
            </a:lvl1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2" name="Titre 1"/>
          <p:cNvSpPr>
            <a:spLocks noGrp="1"/>
          </p:cNvSpPr>
          <p:nvPr>
            <p:ph type="title" hasCustomPrompt="1"/>
          </p:nvPr>
        </p:nvSpPr>
        <p:spPr/>
        <p:txBody>
          <a:bodyPr/>
          <a:lstStyle>
            <a:lvl1pPr>
              <a:defRPr/>
            </a:lvl1pPr>
          </a:lstStyle>
          <a:p>
            <a:r>
              <a:rPr lang="fr-FR" dirty="0"/>
              <a:t>Click to </a:t>
            </a:r>
            <a:r>
              <a:rPr lang="fr-FR" dirty="0" err="1"/>
              <a:t>add</a:t>
            </a:r>
            <a:r>
              <a:rPr lang="fr-FR" dirty="0"/>
              <a:t> </a:t>
            </a:r>
            <a:r>
              <a:rPr lang="fr-FR" dirty="0" err="1"/>
              <a:t>title</a:t>
            </a:r>
            <a:endParaRPr lang="fr-CA" dirty="0"/>
          </a:p>
        </p:txBody>
      </p:sp>
    </p:spTree>
    <p:extLst>
      <p:ext uri="{BB962C8B-B14F-4D97-AF65-F5344CB8AC3E}">
        <p14:creationId xmlns:p14="http://schemas.microsoft.com/office/powerpoint/2010/main" val="4167557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andard content page + message box">
    <p:spTree>
      <p:nvGrpSpPr>
        <p:cNvPr id="1" name=""/>
        <p:cNvGrpSpPr/>
        <p:nvPr/>
      </p:nvGrpSpPr>
      <p:grpSpPr>
        <a:xfrm>
          <a:off x="0" y="0"/>
          <a:ext cx="0" cy="0"/>
          <a:chOff x="0" y="0"/>
          <a:chExt cx="0" cy="0"/>
        </a:xfrm>
      </p:grpSpPr>
      <p:sp>
        <p:nvSpPr>
          <p:cNvPr id="2" name="Titre 1"/>
          <p:cNvSpPr>
            <a:spLocks noGrp="1"/>
          </p:cNvSpPr>
          <p:nvPr>
            <p:ph type="title" hasCustomPrompt="1"/>
          </p:nvPr>
        </p:nvSpPr>
        <p:spPr/>
        <p:txBody>
          <a:bodyPr/>
          <a:lstStyle>
            <a:lvl1pPr>
              <a:defRPr/>
            </a:lvl1pPr>
          </a:lstStyle>
          <a:p>
            <a:r>
              <a:rPr lang="en-US" dirty="0"/>
              <a:t>Click to add title</a:t>
            </a:r>
            <a:endParaRPr lang="fr-CA" dirty="0"/>
          </a:p>
        </p:txBody>
      </p:sp>
      <p:sp>
        <p:nvSpPr>
          <p:cNvPr id="10" name="Espace réservé du contenu 9"/>
          <p:cNvSpPr>
            <a:spLocks noGrp="1"/>
          </p:cNvSpPr>
          <p:nvPr>
            <p:ph sz="quarter" idx="26" hasCustomPrompt="1"/>
          </p:nvPr>
        </p:nvSpPr>
        <p:spPr>
          <a:xfrm>
            <a:off x="544871" y="1339322"/>
            <a:ext cx="11051459" cy="3902638"/>
          </a:xfrm>
          <a:prstGeom prst="rect">
            <a:avLst/>
          </a:prstGeom>
        </p:spPr>
        <p:txBody>
          <a:bodyPr/>
          <a:lstStyle>
            <a:lvl1pPr>
              <a:defRPr/>
            </a:lvl1pPr>
            <a:lvl2pPr>
              <a:defRPr sz="1600"/>
            </a:lvl2pPr>
            <a:lvl3pPr>
              <a:defRPr/>
            </a:lvl3pPr>
            <a:lvl4pPr>
              <a:defRPr sz="1400"/>
            </a:lvl4pPr>
            <a:lvl5pPr marL="1906588" indent="0">
              <a:buNone/>
              <a:defRPr/>
            </a:lvl5pPr>
          </a:lstStyle>
          <a:p>
            <a:pPr lvl="0"/>
            <a:r>
              <a:rPr lang="en-US"/>
              <a:t>Click to add text</a:t>
            </a:r>
          </a:p>
          <a:p>
            <a:pPr lvl="1"/>
            <a:r>
              <a:rPr lang="en-US"/>
              <a:t>Second </a:t>
            </a:r>
            <a:r>
              <a:rPr lang="en-US" dirty="0"/>
              <a:t>level</a:t>
            </a:r>
          </a:p>
          <a:p>
            <a:pPr lvl="2"/>
            <a:r>
              <a:rPr lang="en-US" dirty="0"/>
              <a:t>Third level</a:t>
            </a:r>
          </a:p>
          <a:p>
            <a:pPr lvl="3"/>
            <a:r>
              <a:rPr lang="en-US" dirty="0"/>
              <a:t>Fourth level</a:t>
            </a:r>
          </a:p>
        </p:txBody>
      </p:sp>
      <p:sp>
        <p:nvSpPr>
          <p:cNvPr id="14" name="Text Placeholder 5"/>
          <p:cNvSpPr>
            <a:spLocks noGrp="1"/>
          </p:cNvSpPr>
          <p:nvPr>
            <p:ph type="body" sz="quarter" idx="25" hasCustomPrompt="1"/>
          </p:nvPr>
        </p:nvSpPr>
        <p:spPr>
          <a:xfrm>
            <a:off x="544871" y="5451991"/>
            <a:ext cx="11051459" cy="731520"/>
          </a:xfrm>
          <a:prstGeom prst="rect">
            <a:avLst/>
          </a:prstGeom>
          <a:noFill/>
        </p:spPr>
        <p:txBody>
          <a:bodyPr lIns="396000" tIns="46800" rIns="288000" bIns="46800" anchor="ctr"/>
          <a:lstStyle>
            <a:lvl1pPr marL="0" marR="0" indent="0" algn="l" defTabSz="914400" rtl="0" eaLnBrk="1" fontAlgn="base" latinLnBrk="0" hangingPunct="1">
              <a:lnSpc>
                <a:spcPct val="100000"/>
              </a:lnSpc>
              <a:spcBef>
                <a:spcPct val="75000"/>
              </a:spcBef>
              <a:spcAft>
                <a:spcPct val="0"/>
              </a:spcAft>
              <a:buClr>
                <a:schemeClr val="accent5"/>
              </a:buClr>
              <a:buSzPct val="85000"/>
              <a:buFont typeface="Wingdings" charset="0"/>
              <a:buNone/>
              <a:tabLst/>
              <a:defRPr sz="2000" b="1" baseline="0">
                <a:solidFill>
                  <a:schemeClr val="accent6"/>
                </a:solidFill>
              </a:defRPr>
            </a:lvl1pPr>
          </a:lstStyle>
          <a:p>
            <a:pPr lvl="0"/>
            <a:r>
              <a:rPr lang="en-US" dirty="0"/>
              <a:t>Click to add take-away</a:t>
            </a:r>
          </a:p>
        </p:txBody>
      </p:sp>
      <p:pic>
        <p:nvPicPr>
          <p:cNvPr id="3" name="Image 2"/>
          <p:cNvPicPr>
            <a:picLocks noChangeAspect="1"/>
          </p:cNvPicPr>
          <p:nvPr userDrawn="1"/>
        </p:nvPicPr>
        <p:blipFill rotWithShape="1">
          <a:blip r:embed="rId2" cstate="email">
            <a:extLst>
              <a:ext uri="{28A0092B-C50C-407E-A947-70E740481C1C}">
                <a14:useLocalDpi xmlns:a14="http://schemas.microsoft.com/office/drawing/2010/main"/>
              </a:ext>
            </a:extLst>
          </a:blip>
          <a:srcRect l="30017" r="30891"/>
          <a:stretch/>
        </p:blipFill>
        <p:spPr>
          <a:xfrm>
            <a:off x="474345" y="5427131"/>
            <a:ext cx="406187" cy="778932"/>
          </a:xfrm>
          <a:prstGeom prst="rect">
            <a:avLst/>
          </a:prstGeom>
        </p:spPr>
      </p:pic>
    </p:spTree>
    <p:extLst>
      <p:ext uri="{BB962C8B-B14F-4D97-AF65-F5344CB8AC3E}">
        <p14:creationId xmlns:p14="http://schemas.microsoft.com/office/powerpoint/2010/main" val="22402788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age">
    <p:spTree>
      <p:nvGrpSpPr>
        <p:cNvPr id="1" name=""/>
        <p:cNvGrpSpPr/>
        <p:nvPr/>
      </p:nvGrpSpPr>
      <p:grpSpPr>
        <a:xfrm>
          <a:off x="0" y="0"/>
          <a:ext cx="0" cy="0"/>
          <a:chOff x="0" y="0"/>
          <a:chExt cx="0" cy="0"/>
        </a:xfrm>
      </p:grpSpPr>
      <p:sp>
        <p:nvSpPr>
          <p:cNvPr id="7" name="Titre 1"/>
          <p:cNvSpPr>
            <a:spLocks noGrp="1"/>
          </p:cNvSpPr>
          <p:nvPr>
            <p:ph type="title" hasCustomPrompt="1"/>
          </p:nvPr>
        </p:nvSpPr>
        <p:spPr>
          <a:xfrm>
            <a:off x="544872" y="274320"/>
            <a:ext cx="11051459" cy="868680"/>
          </a:xfrm>
        </p:spPr>
        <p:txBody>
          <a:bodyPr/>
          <a:lstStyle>
            <a:lvl1pPr>
              <a:defRPr/>
            </a:lvl1pPr>
          </a:lstStyle>
          <a:p>
            <a:r>
              <a:rPr lang="en-US" dirty="0"/>
              <a:t>Click to add title</a:t>
            </a:r>
            <a:endParaRPr lang="fr-CA" dirty="0"/>
          </a:p>
        </p:txBody>
      </p:sp>
    </p:spTree>
    <p:extLst>
      <p:ext uri="{BB962C8B-B14F-4D97-AF65-F5344CB8AC3E}">
        <p14:creationId xmlns:p14="http://schemas.microsoft.com/office/powerpoint/2010/main" val="25777291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age + message box">
    <p:spTree>
      <p:nvGrpSpPr>
        <p:cNvPr id="1" name=""/>
        <p:cNvGrpSpPr/>
        <p:nvPr/>
      </p:nvGrpSpPr>
      <p:grpSpPr>
        <a:xfrm>
          <a:off x="0" y="0"/>
          <a:ext cx="0" cy="0"/>
          <a:chOff x="0" y="0"/>
          <a:chExt cx="0" cy="0"/>
        </a:xfrm>
      </p:grpSpPr>
      <p:sp>
        <p:nvSpPr>
          <p:cNvPr id="11" name="Titre 1"/>
          <p:cNvSpPr>
            <a:spLocks noGrp="1"/>
          </p:cNvSpPr>
          <p:nvPr>
            <p:ph type="title" hasCustomPrompt="1"/>
          </p:nvPr>
        </p:nvSpPr>
        <p:spPr>
          <a:xfrm>
            <a:off x="544872" y="274320"/>
            <a:ext cx="11051459" cy="868680"/>
          </a:xfrm>
        </p:spPr>
        <p:txBody>
          <a:bodyPr/>
          <a:lstStyle>
            <a:lvl1pPr>
              <a:defRPr/>
            </a:lvl1pPr>
          </a:lstStyle>
          <a:p>
            <a:r>
              <a:rPr lang="en-US" dirty="0"/>
              <a:t>Click to add title</a:t>
            </a:r>
            <a:endParaRPr lang="fr-CA" dirty="0"/>
          </a:p>
        </p:txBody>
      </p:sp>
      <p:sp>
        <p:nvSpPr>
          <p:cNvPr id="6" name="Text Placeholder 5"/>
          <p:cNvSpPr>
            <a:spLocks noGrp="1"/>
          </p:cNvSpPr>
          <p:nvPr>
            <p:ph type="body" sz="quarter" idx="25" hasCustomPrompt="1"/>
          </p:nvPr>
        </p:nvSpPr>
        <p:spPr>
          <a:xfrm>
            <a:off x="544871" y="5451991"/>
            <a:ext cx="11051459" cy="731520"/>
          </a:xfrm>
          <a:prstGeom prst="rect">
            <a:avLst/>
          </a:prstGeom>
          <a:noFill/>
        </p:spPr>
        <p:txBody>
          <a:bodyPr lIns="396000" tIns="46800" rIns="288000" bIns="46800" anchor="ctr"/>
          <a:lstStyle>
            <a:lvl1pPr marL="0" marR="0" indent="0" algn="l" defTabSz="914400" rtl="0" eaLnBrk="1" fontAlgn="base" latinLnBrk="0" hangingPunct="1">
              <a:lnSpc>
                <a:spcPct val="100000"/>
              </a:lnSpc>
              <a:spcBef>
                <a:spcPct val="75000"/>
              </a:spcBef>
              <a:spcAft>
                <a:spcPct val="0"/>
              </a:spcAft>
              <a:buClr>
                <a:schemeClr val="accent5"/>
              </a:buClr>
              <a:buSzPct val="85000"/>
              <a:buFont typeface="Wingdings" charset="0"/>
              <a:buNone/>
              <a:tabLst/>
              <a:defRPr sz="2000" b="1" baseline="0">
                <a:solidFill>
                  <a:schemeClr val="accent6"/>
                </a:solidFill>
              </a:defRPr>
            </a:lvl1pPr>
          </a:lstStyle>
          <a:p>
            <a:pPr lvl="0"/>
            <a:r>
              <a:rPr lang="en-US" dirty="0"/>
              <a:t>Click to add take-away</a:t>
            </a:r>
          </a:p>
        </p:txBody>
      </p:sp>
      <p:pic>
        <p:nvPicPr>
          <p:cNvPr id="8" name="Image 7"/>
          <p:cNvPicPr>
            <a:picLocks noChangeAspect="1"/>
          </p:cNvPicPr>
          <p:nvPr userDrawn="1"/>
        </p:nvPicPr>
        <p:blipFill rotWithShape="1">
          <a:blip r:embed="rId2" cstate="email">
            <a:extLst>
              <a:ext uri="{28A0092B-C50C-407E-A947-70E740481C1C}">
                <a14:useLocalDpi xmlns:a14="http://schemas.microsoft.com/office/drawing/2010/main"/>
              </a:ext>
            </a:extLst>
          </a:blip>
          <a:srcRect l="30017" r="30891"/>
          <a:stretch/>
        </p:blipFill>
        <p:spPr>
          <a:xfrm>
            <a:off x="474345" y="5427131"/>
            <a:ext cx="406187" cy="778932"/>
          </a:xfrm>
          <a:prstGeom prst="rect">
            <a:avLst/>
          </a:prstGeom>
        </p:spPr>
      </p:pic>
    </p:spTree>
    <p:extLst>
      <p:ext uri="{BB962C8B-B14F-4D97-AF65-F5344CB8AC3E}">
        <p14:creationId xmlns:p14="http://schemas.microsoft.com/office/powerpoint/2010/main" val="1201735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vertical blocks">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4D78B40-8858-4B73-849D-8ACEEA2005FD}"/>
              </a:ext>
            </a:extLst>
          </p:cNvPr>
          <p:cNvSpPr/>
          <p:nvPr userDrawn="1"/>
        </p:nvSpPr>
        <p:spPr bwMode="auto">
          <a:xfrm>
            <a:off x="541411" y="2086130"/>
            <a:ext cx="5337600" cy="4107420"/>
          </a:xfrm>
          <a:prstGeom prst="rect">
            <a:avLst/>
          </a:prstGeom>
          <a:solidFill>
            <a:schemeClr val="bg1"/>
          </a:solidFill>
          <a:ln>
            <a:solidFill>
              <a:schemeClr val="accent2"/>
            </a:solidFill>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CA" sz="1400" b="1" i="0" u="none" strike="noStrike" cap="none" normalizeH="0" baseline="0" dirty="0">
              <a:ln>
                <a:noFill/>
              </a:ln>
              <a:solidFill>
                <a:schemeClr val="bg1"/>
              </a:solidFill>
              <a:effectLst/>
              <a:latin typeface="Arial" charset="0"/>
              <a:ea typeface="ＭＳ Ｐゴシック" charset="0"/>
            </a:endParaRPr>
          </a:p>
        </p:txBody>
      </p:sp>
      <p:sp>
        <p:nvSpPr>
          <p:cNvPr id="8" name="Rectangle 7">
            <a:extLst>
              <a:ext uri="{FF2B5EF4-FFF2-40B4-BE49-F238E27FC236}">
                <a16:creationId xmlns:a16="http://schemas.microsoft.com/office/drawing/2014/main" id="{874F21B4-873A-4480-A193-C31FF4291FE9}"/>
              </a:ext>
            </a:extLst>
          </p:cNvPr>
          <p:cNvSpPr/>
          <p:nvPr userDrawn="1"/>
        </p:nvSpPr>
        <p:spPr bwMode="auto">
          <a:xfrm>
            <a:off x="6258389" y="2088000"/>
            <a:ext cx="5337600" cy="4107420"/>
          </a:xfrm>
          <a:prstGeom prst="rect">
            <a:avLst/>
          </a:prstGeom>
          <a:solidFill>
            <a:schemeClr val="bg1"/>
          </a:solidFill>
          <a:ln>
            <a:solidFill>
              <a:schemeClr val="accent2"/>
            </a:solidFill>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fr-CA" sz="1400" b="1" i="0" u="none" strike="noStrike" cap="none" normalizeH="0" baseline="0" dirty="0">
              <a:ln>
                <a:noFill/>
              </a:ln>
              <a:solidFill>
                <a:schemeClr val="bg1"/>
              </a:solidFill>
              <a:effectLst/>
              <a:latin typeface="Arial" charset="0"/>
              <a:ea typeface="ＭＳ Ｐゴシック" charset="0"/>
            </a:endParaRPr>
          </a:p>
        </p:txBody>
      </p:sp>
      <p:sp>
        <p:nvSpPr>
          <p:cNvPr id="15" name="Espace réservé du contenu 15"/>
          <p:cNvSpPr>
            <a:spLocks noGrp="1"/>
          </p:cNvSpPr>
          <p:nvPr>
            <p:ph sz="quarter" idx="22" hasCustomPrompt="1"/>
          </p:nvPr>
        </p:nvSpPr>
        <p:spPr>
          <a:xfrm>
            <a:off x="6424240" y="2299611"/>
            <a:ext cx="5005899" cy="3780213"/>
          </a:xfrm>
          <a:prstGeom prst="rect">
            <a:avLst/>
          </a:prstGeom>
        </p:spPr>
        <p:txBody>
          <a:bodyPr lIns="57600" tIns="0" rIns="57600" bIns="0"/>
          <a:lstStyle>
            <a:lvl1pPr>
              <a:spcBef>
                <a:spcPts val="800"/>
              </a:spcBef>
              <a:defRPr sz="1600"/>
            </a:lvl1pPr>
            <a:lvl2pPr>
              <a:defRPr sz="1400"/>
            </a:lvl2pPr>
            <a:lvl3pPr>
              <a:defRPr sz="1200"/>
            </a:lvl3pPr>
            <a:lvl4pPr marL="669925" indent="0">
              <a:buNone/>
              <a:defRPr/>
            </a:lvl4pPr>
            <a:lvl5pPr marL="1906588" indent="0">
              <a:buNone/>
              <a:defRPr/>
            </a:lvl5pPr>
          </a:lstStyle>
          <a:p>
            <a:pPr lvl="0"/>
            <a:r>
              <a:rPr lang="en-US" dirty="0"/>
              <a:t>Click to add text</a:t>
            </a:r>
          </a:p>
          <a:p>
            <a:pPr lvl="1"/>
            <a:r>
              <a:rPr lang="en-US" dirty="0"/>
              <a:t>Second level</a:t>
            </a:r>
          </a:p>
          <a:p>
            <a:pPr lvl="2"/>
            <a:r>
              <a:rPr lang="en-US" dirty="0"/>
              <a:t>Third level</a:t>
            </a:r>
          </a:p>
          <a:p>
            <a:pPr lvl="0"/>
            <a:endParaRPr lang="en-US" dirty="0"/>
          </a:p>
        </p:txBody>
      </p:sp>
      <p:sp>
        <p:nvSpPr>
          <p:cNvPr id="12" name="Text Placeholder 9"/>
          <p:cNvSpPr>
            <a:spLocks noGrp="1"/>
          </p:cNvSpPr>
          <p:nvPr>
            <p:ph type="body" sz="quarter" idx="15" hasCustomPrompt="1"/>
          </p:nvPr>
        </p:nvSpPr>
        <p:spPr>
          <a:xfrm>
            <a:off x="6258390" y="1355545"/>
            <a:ext cx="5337941" cy="731520"/>
          </a:xfrm>
          <a:prstGeom prst="rect">
            <a:avLst/>
          </a:prstGeom>
          <a:solidFill>
            <a:schemeClr val="accent2"/>
          </a:solidFill>
          <a:ln>
            <a:solidFill>
              <a:schemeClr val="accent2"/>
            </a:solidFill>
          </a:ln>
        </p:spPr>
        <p:txBody>
          <a:bodyPr lIns="144000" rIns="144000" anchor="ctr"/>
          <a:lstStyle>
            <a:lvl1pPr marL="0" indent="0" algn="ctr">
              <a:buNone/>
              <a:defRPr sz="1800" b="1">
                <a:solidFill>
                  <a:schemeClr val="bg1"/>
                </a:solidFill>
              </a:defRPr>
            </a:lvl1pPr>
          </a:lstStyle>
          <a:p>
            <a:pPr lvl="0"/>
            <a:r>
              <a:rPr lang="en-CA" noProof="0" dirty="0"/>
              <a:t>Click to add title</a:t>
            </a:r>
          </a:p>
        </p:txBody>
      </p:sp>
      <p:sp>
        <p:nvSpPr>
          <p:cNvPr id="16" name="Espace réservé du contenu 15"/>
          <p:cNvSpPr>
            <a:spLocks noGrp="1"/>
          </p:cNvSpPr>
          <p:nvPr>
            <p:ph sz="quarter" idx="23" hasCustomPrompt="1"/>
          </p:nvPr>
        </p:nvSpPr>
        <p:spPr>
          <a:xfrm>
            <a:off x="706262" y="2299610"/>
            <a:ext cx="5007897" cy="3780212"/>
          </a:xfrm>
          <a:prstGeom prst="rect">
            <a:avLst/>
          </a:prstGeom>
        </p:spPr>
        <p:txBody>
          <a:bodyPr lIns="57600" tIns="0" rIns="57600" bIns="0"/>
          <a:lstStyle>
            <a:lvl1pPr>
              <a:spcBef>
                <a:spcPts val="800"/>
              </a:spcBef>
              <a:defRPr sz="1600"/>
            </a:lvl1pPr>
            <a:lvl2pPr>
              <a:defRPr sz="1400"/>
            </a:lvl2pPr>
            <a:lvl3pPr>
              <a:defRPr sz="1200"/>
            </a:lvl3pPr>
            <a:lvl4pPr marL="669925" indent="0">
              <a:buNone/>
              <a:defRPr/>
            </a:lvl4pPr>
            <a:lvl5pPr marL="1906588" indent="0">
              <a:buNone/>
              <a:defRPr/>
            </a:lvl5pPr>
          </a:lstStyle>
          <a:p>
            <a:pPr lvl="0"/>
            <a:r>
              <a:rPr lang="en-US" dirty="0"/>
              <a:t>Click to add text</a:t>
            </a:r>
          </a:p>
          <a:p>
            <a:pPr lvl="1"/>
            <a:r>
              <a:rPr lang="en-US" dirty="0"/>
              <a:t>Second level</a:t>
            </a:r>
          </a:p>
          <a:p>
            <a:pPr lvl="2"/>
            <a:r>
              <a:rPr lang="en-US" dirty="0"/>
              <a:t>Third level</a:t>
            </a:r>
          </a:p>
          <a:p>
            <a:pPr lvl="0"/>
            <a:endParaRPr lang="en-US" dirty="0"/>
          </a:p>
        </p:txBody>
      </p:sp>
      <p:sp>
        <p:nvSpPr>
          <p:cNvPr id="19" name="Titre 1"/>
          <p:cNvSpPr>
            <a:spLocks noGrp="1"/>
          </p:cNvSpPr>
          <p:nvPr>
            <p:ph type="title" hasCustomPrompt="1"/>
          </p:nvPr>
        </p:nvSpPr>
        <p:spPr>
          <a:xfrm>
            <a:off x="544872" y="274320"/>
            <a:ext cx="11051459" cy="868680"/>
          </a:xfrm>
        </p:spPr>
        <p:txBody>
          <a:bodyPr/>
          <a:lstStyle>
            <a:lvl1pPr>
              <a:defRPr/>
            </a:lvl1pPr>
          </a:lstStyle>
          <a:p>
            <a:r>
              <a:rPr lang="en-US" dirty="0"/>
              <a:t>Click to add title</a:t>
            </a:r>
            <a:endParaRPr lang="fr-CA" dirty="0"/>
          </a:p>
        </p:txBody>
      </p:sp>
      <p:sp>
        <p:nvSpPr>
          <p:cNvPr id="11" name="Text Placeholder 9">
            <a:extLst>
              <a:ext uri="{FF2B5EF4-FFF2-40B4-BE49-F238E27FC236}">
                <a16:creationId xmlns:a16="http://schemas.microsoft.com/office/drawing/2014/main" id="{CAE4A556-8E79-44D2-AC72-29CE408B8967}"/>
              </a:ext>
            </a:extLst>
          </p:cNvPr>
          <p:cNvSpPr>
            <a:spLocks noGrp="1"/>
          </p:cNvSpPr>
          <p:nvPr>
            <p:ph type="body" sz="quarter" idx="24" hasCustomPrompt="1"/>
          </p:nvPr>
        </p:nvSpPr>
        <p:spPr>
          <a:xfrm>
            <a:off x="542731" y="1357200"/>
            <a:ext cx="5337600" cy="731520"/>
          </a:xfrm>
          <a:prstGeom prst="rect">
            <a:avLst/>
          </a:prstGeom>
          <a:solidFill>
            <a:schemeClr val="accent2"/>
          </a:solidFill>
          <a:ln>
            <a:solidFill>
              <a:schemeClr val="accent2"/>
            </a:solidFill>
          </a:ln>
        </p:spPr>
        <p:txBody>
          <a:bodyPr lIns="144000" rIns="144000" anchor="ctr"/>
          <a:lstStyle>
            <a:lvl1pPr marL="0" indent="0" algn="ctr">
              <a:buNone/>
              <a:defRPr sz="1800" b="1">
                <a:solidFill>
                  <a:schemeClr val="bg1"/>
                </a:solidFill>
              </a:defRPr>
            </a:lvl1pPr>
          </a:lstStyle>
          <a:p>
            <a:pPr lvl="0"/>
            <a:r>
              <a:rPr lang="en-CA" noProof="0" dirty="0"/>
              <a:t>Click to add title</a:t>
            </a:r>
          </a:p>
        </p:txBody>
      </p:sp>
    </p:spTree>
    <p:extLst>
      <p:ext uri="{BB962C8B-B14F-4D97-AF65-F5344CB8AC3E}">
        <p14:creationId xmlns:p14="http://schemas.microsoft.com/office/powerpoint/2010/main" val="1371860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0" name="Rectangle 7"/>
          <p:cNvSpPr>
            <a:spLocks noGrp="1" noChangeArrowheads="1"/>
          </p:cNvSpPr>
          <p:nvPr>
            <p:ph type="body" idx="1"/>
          </p:nvPr>
        </p:nvSpPr>
        <p:spPr bwMode="auto">
          <a:xfrm>
            <a:off x="544871" y="1346534"/>
            <a:ext cx="11051459" cy="4830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20" rIns="0" bIns="45720" numCol="1" anchor="t" anchorCtr="0" compatLnSpc="1">
            <a:prstTxWarp prst="textNoShape">
              <a:avLst/>
            </a:prstTxWarp>
          </a:body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3" name="Title Placeholder 2"/>
          <p:cNvSpPr>
            <a:spLocks noGrp="1"/>
          </p:cNvSpPr>
          <p:nvPr>
            <p:ph type="title"/>
          </p:nvPr>
        </p:nvSpPr>
        <p:spPr>
          <a:xfrm>
            <a:off x="544872" y="274320"/>
            <a:ext cx="11051459" cy="868680"/>
          </a:xfrm>
          <a:prstGeom prst="rect">
            <a:avLst/>
          </a:prstGeom>
        </p:spPr>
        <p:txBody>
          <a:bodyPr vert="horz" lIns="0" tIns="45720" rIns="0" bIns="45720" rtlCol="0" anchor="ctr">
            <a:normAutofit/>
          </a:bodyPr>
          <a:lstStyle/>
          <a:p>
            <a:r>
              <a:rPr lang="en-US" dirty="0"/>
              <a:t>Click to add title</a:t>
            </a:r>
          </a:p>
        </p:txBody>
      </p:sp>
      <p:sp>
        <p:nvSpPr>
          <p:cNvPr id="8" name="Espace réservé du pied de page 8"/>
          <p:cNvSpPr txBox="1">
            <a:spLocks/>
          </p:cNvSpPr>
          <p:nvPr userDrawn="1"/>
        </p:nvSpPr>
        <p:spPr>
          <a:xfrm>
            <a:off x="981060" y="6394123"/>
            <a:ext cx="7200000" cy="334238"/>
          </a:xfrm>
          <a:prstGeom prst="rect">
            <a:avLst/>
          </a:prstGeom>
        </p:spPr>
        <p:txBody>
          <a:bodyPr vert="horz" lIns="36000" tIns="45720" rIns="91440" bIns="45720" rtlCol="0" anchor="t"/>
          <a:lstStyle>
            <a:lvl1pPr algn="l">
              <a:defRPr sz="900">
                <a:solidFill>
                  <a:schemeClr val="tx1"/>
                </a:solidFill>
              </a:defRPr>
            </a:lvl1pPr>
          </a:lstStyle>
          <a:p>
            <a:pPr marL="0" marR="0" lvl="0" indent="0" algn="l" defTabSz="914400" rtl="0" eaLnBrk="0" fontAlgn="base" latinLnBrk="0" hangingPunct="0">
              <a:lnSpc>
                <a:spcPct val="100000"/>
              </a:lnSpc>
              <a:spcBef>
                <a:spcPts val="0"/>
              </a:spcBef>
              <a:spcAft>
                <a:spcPct val="0"/>
              </a:spcAft>
              <a:buClr>
                <a:schemeClr val="accent2"/>
              </a:buClr>
              <a:buSzTx/>
              <a:buFont typeface="Times"/>
              <a:buNone/>
              <a:tabLst/>
              <a:defRPr/>
            </a:pPr>
            <a:endParaRPr kumimoji="0" lang="en-US" sz="900" b="0" i="0" u="none" strike="noStrike" kern="1200" cap="none" spc="0" normalizeH="0" baseline="0" noProof="0" dirty="0">
              <a:ln>
                <a:noFill/>
              </a:ln>
              <a:solidFill>
                <a:schemeClr val="tx1"/>
              </a:solidFill>
              <a:effectLst/>
              <a:uLnTx/>
              <a:uFillTx/>
              <a:latin typeface="Arial" charset="0"/>
              <a:ea typeface="+mn-ea"/>
              <a:cs typeface="+mn-cs"/>
            </a:endParaRPr>
          </a:p>
        </p:txBody>
      </p:sp>
      <p:pic>
        <p:nvPicPr>
          <p:cNvPr id="7" name="Image 6"/>
          <p:cNvPicPr>
            <a:picLocks noChangeAspect="1"/>
          </p:cNvPicPr>
          <p:nvPr userDrawn="1"/>
        </p:nvPicPr>
        <p:blipFill>
          <a:blip r:embed="rId24" cstate="email">
            <a:extLst>
              <a:ext uri="{28A0092B-C50C-407E-A947-70E740481C1C}">
                <a14:useLocalDpi xmlns:a14="http://schemas.microsoft.com/office/drawing/2010/main"/>
              </a:ext>
            </a:extLst>
          </a:blip>
          <a:stretch>
            <a:fillRect/>
          </a:stretch>
        </p:blipFill>
        <p:spPr>
          <a:xfrm>
            <a:off x="10097117" y="6559200"/>
            <a:ext cx="1499212" cy="118800"/>
          </a:xfrm>
          <a:prstGeom prst="rect">
            <a:avLst/>
          </a:prstGeom>
        </p:spPr>
      </p:pic>
      <p:pic>
        <p:nvPicPr>
          <p:cNvPr id="9" name="Picture 8" descr="PREVOST_Technical-Institute_Logotype_Black_RGB_EN_00 - 50pourcent"/>
          <p:cNvPicPr>
            <a:picLocks noChangeAspect="1"/>
          </p:cNvPicPr>
          <p:nvPr userDrawn="1"/>
        </p:nvPicPr>
        <p:blipFill>
          <a:blip r:embed="rId25" cstate="email">
            <a:extLst>
              <a:ext uri="{28A0092B-C50C-407E-A947-70E740481C1C}">
                <a14:useLocalDpi xmlns:a14="http://schemas.microsoft.com/office/drawing/2010/main"/>
              </a:ext>
            </a:extLst>
          </a:blip>
          <a:srcRect/>
          <a:stretch>
            <a:fillRect/>
          </a:stretch>
        </p:blipFill>
        <p:spPr bwMode="auto">
          <a:xfrm>
            <a:off x="762226" y="6590512"/>
            <a:ext cx="1653270" cy="135321"/>
          </a:xfrm>
          <a:prstGeom prst="rect">
            <a:avLst/>
          </a:prstGeom>
          <a:noFill/>
          <a:ln>
            <a:noFill/>
          </a:ln>
        </p:spPr>
      </p:pic>
    </p:spTree>
    <p:extLst>
      <p:ext uri="{BB962C8B-B14F-4D97-AF65-F5344CB8AC3E}">
        <p14:creationId xmlns:p14="http://schemas.microsoft.com/office/powerpoint/2010/main" val="1493771560"/>
      </p:ext>
    </p:extLst>
  </p:cSld>
  <p:clrMap bg1="lt1" tx1="dk1" bg2="lt2" tx2="dk2" accent1="accent1" accent2="accent2" accent3="accent3" accent4="accent4" accent5="accent5" accent6="accent6" hlink="hlink" folHlink="folHlink"/>
  <p:sldLayoutIdLst>
    <p:sldLayoutId id="2147483699" r:id="rId1"/>
    <p:sldLayoutId id="2147483693" r:id="rId2"/>
    <p:sldLayoutId id="2147483701" r:id="rId3"/>
    <p:sldLayoutId id="2147483698" r:id="rId4"/>
    <p:sldLayoutId id="2147483688"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700" r:id="rId15"/>
    <p:sldLayoutId id="2147483695" r:id="rId16"/>
    <p:sldLayoutId id="2147483694" r:id="rId17"/>
    <p:sldLayoutId id="2147483697" r:id="rId18"/>
    <p:sldLayoutId id="2147483696" r:id="rId19"/>
    <p:sldLayoutId id="2147483702" r:id="rId20"/>
    <p:sldLayoutId id="2147483686" r:id="rId21"/>
    <p:sldLayoutId id="2147483691" r:id="rId22"/>
  </p:sldLayoutIdLst>
  <p:hf sldNum="0" hdr="0" dt="0"/>
  <p:txStyles>
    <p:titleStyle>
      <a:lvl1pPr algn="l" rtl="0" eaLnBrk="1" fontAlgn="base" hangingPunct="1">
        <a:lnSpc>
          <a:spcPct val="95000"/>
        </a:lnSpc>
        <a:spcBef>
          <a:spcPct val="0"/>
        </a:spcBef>
        <a:spcAft>
          <a:spcPct val="0"/>
        </a:spcAft>
        <a:defRPr sz="2800" b="1">
          <a:solidFill>
            <a:schemeClr val="accent1"/>
          </a:solidFill>
          <a:latin typeface="Arial" panose="020B0604020202020204" pitchFamily="34" charset="0"/>
          <a:ea typeface="+mj-ea"/>
          <a:cs typeface="Arial" panose="020B0604020202020204" pitchFamily="34" charset="0"/>
        </a:defRPr>
      </a:lvl1pPr>
      <a:lvl2pPr algn="l" rtl="0" eaLnBrk="1" fontAlgn="base" hangingPunct="1">
        <a:lnSpc>
          <a:spcPct val="95000"/>
        </a:lnSpc>
        <a:spcBef>
          <a:spcPct val="0"/>
        </a:spcBef>
        <a:spcAft>
          <a:spcPct val="0"/>
        </a:spcAft>
        <a:defRPr sz="2800" b="1">
          <a:solidFill>
            <a:srgbClr val="00225B"/>
          </a:solidFill>
          <a:latin typeface="Arial" charset="0"/>
          <a:ea typeface="ＭＳ Ｐゴシック" charset="0"/>
          <a:cs typeface="ＭＳ Ｐゴシック" charset="0"/>
        </a:defRPr>
      </a:lvl2pPr>
      <a:lvl3pPr algn="l" rtl="0" eaLnBrk="1" fontAlgn="base" hangingPunct="1">
        <a:lnSpc>
          <a:spcPct val="95000"/>
        </a:lnSpc>
        <a:spcBef>
          <a:spcPct val="0"/>
        </a:spcBef>
        <a:spcAft>
          <a:spcPct val="0"/>
        </a:spcAft>
        <a:defRPr sz="2800" b="1">
          <a:solidFill>
            <a:srgbClr val="00225B"/>
          </a:solidFill>
          <a:latin typeface="Arial" charset="0"/>
          <a:ea typeface="ＭＳ Ｐゴシック" charset="0"/>
          <a:cs typeface="ＭＳ Ｐゴシック" charset="0"/>
        </a:defRPr>
      </a:lvl3pPr>
      <a:lvl4pPr algn="l" rtl="0" eaLnBrk="1" fontAlgn="base" hangingPunct="1">
        <a:lnSpc>
          <a:spcPct val="95000"/>
        </a:lnSpc>
        <a:spcBef>
          <a:spcPct val="0"/>
        </a:spcBef>
        <a:spcAft>
          <a:spcPct val="0"/>
        </a:spcAft>
        <a:defRPr sz="2800" b="1">
          <a:solidFill>
            <a:srgbClr val="00225B"/>
          </a:solidFill>
          <a:latin typeface="Arial" charset="0"/>
          <a:ea typeface="ＭＳ Ｐゴシック" charset="0"/>
          <a:cs typeface="ＭＳ Ｐゴシック" charset="0"/>
        </a:defRPr>
      </a:lvl4pPr>
      <a:lvl5pPr algn="l" rtl="0" eaLnBrk="1" fontAlgn="base" hangingPunct="1">
        <a:lnSpc>
          <a:spcPct val="95000"/>
        </a:lnSpc>
        <a:spcBef>
          <a:spcPct val="0"/>
        </a:spcBef>
        <a:spcAft>
          <a:spcPct val="0"/>
        </a:spcAft>
        <a:defRPr sz="2800" b="1">
          <a:solidFill>
            <a:srgbClr val="00225B"/>
          </a:solidFill>
          <a:latin typeface="Arial" charset="0"/>
          <a:ea typeface="ＭＳ Ｐゴシック" charset="0"/>
          <a:cs typeface="ＭＳ Ｐゴシック" charset="0"/>
        </a:defRPr>
      </a:lvl5pPr>
      <a:lvl6pPr marL="457200" algn="l" rtl="0" eaLnBrk="1" fontAlgn="base" hangingPunct="1">
        <a:lnSpc>
          <a:spcPct val="95000"/>
        </a:lnSpc>
        <a:spcBef>
          <a:spcPct val="0"/>
        </a:spcBef>
        <a:spcAft>
          <a:spcPct val="0"/>
        </a:spcAft>
        <a:defRPr sz="2800" b="1">
          <a:solidFill>
            <a:srgbClr val="00225B"/>
          </a:solidFill>
          <a:latin typeface="Arial" charset="0"/>
          <a:ea typeface="ＭＳ Ｐゴシック" charset="0"/>
        </a:defRPr>
      </a:lvl6pPr>
      <a:lvl7pPr marL="914400" algn="l" rtl="0" eaLnBrk="1" fontAlgn="base" hangingPunct="1">
        <a:lnSpc>
          <a:spcPct val="95000"/>
        </a:lnSpc>
        <a:spcBef>
          <a:spcPct val="0"/>
        </a:spcBef>
        <a:spcAft>
          <a:spcPct val="0"/>
        </a:spcAft>
        <a:defRPr sz="2800" b="1">
          <a:solidFill>
            <a:srgbClr val="00225B"/>
          </a:solidFill>
          <a:latin typeface="Arial" charset="0"/>
          <a:ea typeface="ＭＳ Ｐゴシック" charset="0"/>
        </a:defRPr>
      </a:lvl7pPr>
      <a:lvl8pPr marL="1371600" algn="l" rtl="0" eaLnBrk="1" fontAlgn="base" hangingPunct="1">
        <a:lnSpc>
          <a:spcPct val="95000"/>
        </a:lnSpc>
        <a:spcBef>
          <a:spcPct val="0"/>
        </a:spcBef>
        <a:spcAft>
          <a:spcPct val="0"/>
        </a:spcAft>
        <a:defRPr sz="2800" b="1">
          <a:solidFill>
            <a:srgbClr val="00225B"/>
          </a:solidFill>
          <a:latin typeface="Arial" charset="0"/>
          <a:ea typeface="ＭＳ Ｐゴシック" charset="0"/>
        </a:defRPr>
      </a:lvl8pPr>
      <a:lvl9pPr marL="1828800" algn="l" rtl="0" eaLnBrk="1" fontAlgn="base" hangingPunct="1">
        <a:lnSpc>
          <a:spcPct val="95000"/>
        </a:lnSpc>
        <a:spcBef>
          <a:spcPct val="0"/>
        </a:spcBef>
        <a:spcAft>
          <a:spcPct val="0"/>
        </a:spcAft>
        <a:defRPr sz="2800" b="1">
          <a:solidFill>
            <a:srgbClr val="00225B"/>
          </a:solidFill>
          <a:latin typeface="Arial" charset="0"/>
          <a:ea typeface="ＭＳ Ｐゴシック" charset="0"/>
        </a:defRPr>
      </a:lvl9pPr>
    </p:titleStyle>
    <p:bodyStyle>
      <a:lvl1pPr marL="284163" indent="-284163" algn="l" rtl="0" eaLnBrk="1" fontAlgn="base" hangingPunct="1">
        <a:spcBef>
          <a:spcPts val="432"/>
        </a:spcBef>
        <a:spcAft>
          <a:spcPct val="0"/>
        </a:spcAft>
        <a:buClrTx/>
        <a:buSzPct val="85000"/>
        <a:buFont typeface="Wingdings" charset="0"/>
        <a:buChar char="n"/>
        <a:defRPr lang="en-US" baseline="0" dirty="0">
          <a:solidFill>
            <a:schemeClr val="accent1"/>
          </a:solidFill>
          <a:latin typeface="Arial" panose="020B0604020202020204" pitchFamily="34" charset="0"/>
          <a:ea typeface="+mn-ea"/>
          <a:cs typeface="Arial" panose="020B0604020202020204" pitchFamily="34" charset="0"/>
        </a:defRPr>
      </a:lvl1pPr>
      <a:lvl2pPr marL="576000" indent="-270000" algn="l" rtl="0" eaLnBrk="1" fontAlgn="base" hangingPunct="1">
        <a:spcBef>
          <a:spcPts val="432"/>
        </a:spcBef>
        <a:spcAft>
          <a:spcPct val="0"/>
        </a:spcAft>
        <a:buClr>
          <a:schemeClr val="accent4"/>
        </a:buClr>
        <a:buSzPct val="85000"/>
        <a:buFont typeface="Wingdings" panose="05000000000000000000" pitchFamily="2" charset="2"/>
        <a:buChar char=""/>
        <a:defRPr lang="en-US" sz="1600" baseline="0" dirty="0">
          <a:solidFill>
            <a:schemeClr val="accent3"/>
          </a:solidFill>
          <a:latin typeface="Arial" panose="020B0604020202020204" pitchFamily="34" charset="0"/>
          <a:ea typeface="+mn-ea"/>
          <a:cs typeface="Arial" panose="020B0604020202020204" pitchFamily="34" charset="0"/>
        </a:defRPr>
      </a:lvl2pPr>
      <a:lvl3pPr marL="792000" indent="-216000" algn="l" rtl="0" eaLnBrk="1" fontAlgn="base" hangingPunct="1">
        <a:spcBef>
          <a:spcPts val="432"/>
        </a:spcBef>
        <a:spcAft>
          <a:spcPct val="0"/>
        </a:spcAft>
        <a:buClr>
          <a:schemeClr val="accent4"/>
        </a:buClr>
        <a:buSzPct val="70000"/>
        <a:buFont typeface="Wingdings" panose="05000000000000000000" pitchFamily="2" charset="2"/>
        <a:buChar char=""/>
        <a:defRPr lang="en-US" sz="1400" baseline="0" dirty="0">
          <a:solidFill>
            <a:schemeClr val="accent3"/>
          </a:solidFill>
          <a:latin typeface="Arial" panose="020B0604020202020204" pitchFamily="34" charset="0"/>
          <a:ea typeface="+mn-ea"/>
          <a:cs typeface="Arial" panose="020B0604020202020204" pitchFamily="34" charset="0"/>
        </a:defRPr>
      </a:lvl3pPr>
      <a:lvl4pPr marL="1008000" indent="-216000" algn="l" rtl="0" eaLnBrk="1" fontAlgn="base" hangingPunct="1">
        <a:spcBef>
          <a:spcPts val="432"/>
        </a:spcBef>
        <a:spcAft>
          <a:spcPct val="0"/>
        </a:spcAft>
        <a:buClr>
          <a:schemeClr val="accent4"/>
        </a:buClr>
        <a:buSzPct val="70000"/>
        <a:buFont typeface="Wingdings" panose="05000000000000000000" pitchFamily="2" charset="2"/>
        <a:buChar char=""/>
        <a:defRPr lang="en-US" sz="1400" baseline="0" dirty="0">
          <a:solidFill>
            <a:schemeClr val="accent3"/>
          </a:solidFill>
          <a:latin typeface="Arial" panose="020B0604020202020204" pitchFamily="34" charset="0"/>
          <a:ea typeface="+mn-ea"/>
          <a:cs typeface="Arial" panose="020B0604020202020204" pitchFamily="34" charset="0"/>
        </a:defRPr>
      </a:lvl4pPr>
      <a:lvl5pPr marL="2135188" indent="-228600" algn="l" rtl="0" eaLnBrk="1" fontAlgn="base" hangingPunct="1">
        <a:spcBef>
          <a:spcPct val="20000"/>
        </a:spcBef>
        <a:spcAft>
          <a:spcPct val="0"/>
        </a:spcAft>
        <a:buChar char="»"/>
        <a:defRPr sz="2000">
          <a:solidFill>
            <a:schemeClr val="tx1"/>
          </a:solidFill>
          <a:latin typeface="Times New Roman" charset="0"/>
          <a:ea typeface="+mn-ea"/>
        </a:defRPr>
      </a:lvl5pPr>
      <a:lvl6pPr marL="2592388" indent="-228600" algn="l" rtl="0" eaLnBrk="1" fontAlgn="base" hangingPunct="1">
        <a:spcBef>
          <a:spcPct val="20000"/>
        </a:spcBef>
        <a:spcAft>
          <a:spcPct val="0"/>
        </a:spcAft>
        <a:buChar char="»"/>
        <a:defRPr sz="2000">
          <a:solidFill>
            <a:schemeClr val="tx1"/>
          </a:solidFill>
          <a:latin typeface="Times New Roman" charset="0"/>
          <a:ea typeface="+mn-ea"/>
        </a:defRPr>
      </a:lvl6pPr>
      <a:lvl7pPr marL="3049588" indent="-228600" algn="l" rtl="0" eaLnBrk="1" fontAlgn="base" hangingPunct="1">
        <a:spcBef>
          <a:spcPct val="20000"/>
        </a:spcBef>
        <a:spcAft>
          <a:spcPct val="0"/>
        </a:spcAft>
        <a:buChar char="»"/>
        <a:defRPr sz="2000">
          <a:solidFill>
            <a:schemeClr val="tx1"/>
          </a:solidFill>
          <a:latin typeface="Times New Roman" charset="0"/>
          <a:ea typeface="+mn-ea"/>
        </a:defRPr>
      </a:lvl7pPr>
      <a:lvl8pPr marL="3506788" indent="-228600" algn="l" rtl="0" eaLnBrk="1" fontAlgn="base" hangingPunct="1">
        <a:spcBef>
          <a:spcPct val="20000"/>
        </a:spcBef>
        <a:spcAft>
          <a:spcPct val="0"/>
        </a:spcAft>
        <a:buChar char="»"/>
        <a:defRPr sz="2000">
          <a:solidFill>
            <a:schemeClr val="tx1"/>
          </a:solidFill>
          <a:latin typeface="Times New Roman" charset="0"/>
          <a:ea typeface="+mn-ea"/>
        </a:defRPr>
      </a:lvl8pPr>
      <a:lvl9pPr marL="3963988" indent="-228600" algn="l" rtl="0" eaLnBrk="1" fontAlgn="base" hangingPunct="1">
        <a:spcBef>
          <a:spcPct val="20000"/>
        </a:spcBef>
        <a:spcAft>
          <a:spcPct val="0"/>
        </a:spcAft>
        <a:buChar char="»"/>
        <a:defRPr sz="2000">
          <a:solidFill>
            <a:schemeClr val="tx1"/>
          </a:solidFill>
          <a:latin typeface="Times New Roman" charset="0"/>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46.jpeg"/></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2.emf"/></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18" Type="http://schemas.openxmlformats.org/officeDocument/2006/relationships/image" Target="../media/image28.png"/><Relationship Id="rId26" Type="http://schemas.openxmlformats.org/officeDocument/2006/relationships/image" Target="../media/image36.png"/><Relationship Id="rId3" Type="http://schemas.openxmlformats.org/officeDocument/2006/relationships/image" Target="../media/image13.png"/><Relationship Id="rId21" Type="http://schemas.openxmlformats.org/officeDocument/2006/relationships/image" Target="../media/image31.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png"/><Relationship Id="rId25" Type="http://schemas.openxmlformats.org/officeDocument/2006/relationships/image" Target="../media/image35.png"/><Relationship Id="rId2" Type="http://schemas.openxmlformats.org/officeDocument/2006/relationships/notesSlide" Target="../notesSlides/notesSlide3.xml"/><Relationship Id="rId16" Type="http://schemas.openxmlformats.org/officeDocument/2006/relationships/image" Target="../media/image26.png"/><Relationship Id="rId20" Type="http://schemas.openxmlformats.org/officeDocument/2006/relationships/image" Target="../media/image30.png"/><Relationship Id="rId1" Type="http://schemas.openxmlformats.org/officeDocument/2006/relationships/slideLayout" Target="../slideLayouts/slideLayout8.xml"/><Relationship Id="rId6" Type="http://schemas.openxmlformats.org/officeDocument/2006/relationships/image" Target="../media/image16.png"/><Relationship Id="rId11" Type="http://schemas.openxmlformats.org/officeDocument/2006/relationships/image" Target="../media/image21.png"/><Relationship Id="rId24" Type="http://schemas.openxmlformats.org/officeDocument/2006/relationships/image" Target="../media/image34.png"/><Relationship Id="rId5" Type="http://schemas.openxmlformats.org/officeDocument/2006/relationships/image" Target="../media/image15.png"/><Relationship Id="rId15" Type="http://schemas.openxmlformats.org/officeDocument/2006/relationships/image" Target="../media/image25.png"/><Relationship Id="rId23" Type="http://schemas.openxmlformats.org/officeDocument/2006/relationships/image" Target="../media/image33.png"/><Relationship Id="rId10" Type="http://schemas.openxmlformats.org/officeDocument/2006/relationships/image" Target="../media/image20.png"/><Relationship Id="rId19" Type="http://schemas.openxmlformats.org/officeDocument/2006/relationships/image" Target="../media/image29.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 Id="rId22"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41.jpeg"/></Relationships>
</file>

<file path=ppt/slides/_rels/slide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43.jpeg"/></Relationships>
</file>

<file path=ppt/slides/_rels/slide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p:cNvSpPr>
            <a:spLocks noGrp="1"/>
          </p:cNvSpPr>
          <p:nvPr>
            <p:ph type="ctrTitle"/>
          </p:nvPr>
        </p:nvSpPr>
        <p:spPr>
          <a:xfrm>
            <a:off x="1017446" y="3511287"/>
            <a:ext cx="8720175" cy="954692"/>
          </a:xfrm>
        </p:spPr>
        <p:txBody>
          <a:bodyPr/>
          <a:lstStyle/>
          <a:p>
            <a:r>
              <a:rPr lang="en-US" dirty="0"/>
              <a:t>Prevost Air System Maintenance</a:t>
            </a:r>
          </a:p>
        </p:txBody>
      </p:sp>
      <p:sp>
        <p:nvSpPr>
          <p:cNvPr id="2" name="Rectangle 1"/>
          <p:cNvSpPr/>
          <p:nvPr/>
        </p:nvSpPr>
        <p:spPr>
          <a:xfrm>
            <a:off x="1169846" y="4421624"/>
            <a:ext cx="6096000" cy="677108"/>
          </a:xfrm>
          <a:prstGeom prst="rect">
            <a:avLst/>
          </a:prstGeom>
        </p:spPr>
        <p:txBody>
          <a:bodyPr>
            <a:spAutoFit/>
          </a:bodyPr>
          <a:lstStyle/>
          <a:p>
            <a:endParaRPr lang="en-US" sz="2000" dirty="0"/>
          </a:p>
          <a:p>
            <a:endParaRPr lang="en-US" dirty="0"/>
          </a:p>
        </p:txBody>
      </p:sp>
      <p:pic>
        <p:nvPicPr>
          <p:cNvPr id="5" name="Picture 4">
            <a:extLst>
              <a:ext uri="{FF2B5EF4-FFF2-40B4-BE49-F238E27FC236}">
                <a16:creationId xmlns:a16="http://schemas.microsoft.com/office/drawing/2014/main" id="{D6F0D217-3CA5-4E7A-A6F3-9A376772FBF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68009" y="4734635"/>
            <a:ext cx="2548383" cy="829284"/>
          </a:xfrm>
          <a:prstGeom prst="rect">
            <a:avLst/>
          </a:prstGeom>
        </p:spPr>
      </p:pic>
    </p:spTree>
    <p:extLst>
      <p:ext uri="{BB962C8B-B14F-4D97-AF65-F5344CB8AC3E}">
        <p14:creationId xmlns:p14="http://schemas.microsoft.com/office/powerpoint/2010/main" val="14924335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Cleaning the Evaporator Core</a:t>
            </a:r>
          </a:p>
        </p:txBody>
      </p:sp>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544872" y="1624614"/>
            <a:ext cx="5046635" cy="386876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Content Placeholder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auto">
          <a:xfrm>
            <a:off x="5995182" y="1624614"/>
            <a:ext cx="5178969" cy="388422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17004736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0C7E61B-6FDA-4F7E-B0D9-BED5D77DC0DC}"/>
              </a:ext>
            </a:extLst>
          </p:cNvPr>
          <p:cNvSpPr>
            <a:spLocks noGrp="1"/>
          </p:cNvSpPr>
          <p:nvPr>
            <p:ph type="body" sz="quarter" idx="4294967295"/>
          </p:nvPr>
        </p:nvSpPr>
        <p:spPr>
          <a:xfrm>
            <a:off x="0" y="6055294"/>
            <a:ext cx="11052175" cy="731837"/>
          </a:xfrm>
        </p:spPr>
        <p:txBody>
          <a:bodyPr/>
          <a:lstStyle/>
          <a:p>
            <a:pPr algn="ctr"/>
            <a:r>
              <a:rPr lang="en-US" dirty="0"/>
              <a:t>Check Your OEM Tech Publications Site</a:t>
            </a:r>
          </a:p>
        </p:txBody>
      </p:sp>
      <p:pic>
        <p:nvPicPr>
          <p:cNvPr id="12" name="Picture 11">
            <a:extLst>
              <a:ext uri="{FF2B5EF4-FFF2-40B4-BE49-F238E27FC236}">
                <a16:creationId xmlns:a16="http://schemas.microsoft.com/office/drawing/2014/main" id="{A383B2F3-3782-4720-97C1-EE3B2698DD0C}"/>
              </a:ext>
            </a:extLst>
          </p:cNvPr>
          <p:cNvPicPr>
            <a:picLocks noChangeAspect="1"/>
          </p:cNvPicPr>
          <p:nvPr/>
        </p:nvPicPr>
        <p:blipFill>
          <a:blip r:embed="rId2"/>
          <a:stretch>
            <a:fillRect/>
          </a:stretch>
        </p:blipFill>
        <p:spPr>
          <a:xfrm>
            <a:off x="1592607" y="293299"/>
            <a:ext cx="8651231" cy="1725282"/>
          </a:xfrm>
          <a:prstGeom prst="rect">
            <a:avLst/>
          </a:prstGeom>
        </p:spPr>
      </p:pic>
      <p:pic>
        <p:nvPicPr>
          <p:cNvPr id="14" name="Picture 13">
            <a:extLst>
              <a:ext uri="{FF2B5EF4-FFF2-40B4-BE49-F238E27FC236}">
                <a16:creationId xmlns:a16="http://schemas.microsoft.com/office/drawing/2014/main" id="{27BAA9A4-D415-4C9E-B0D1-6D4FC16A16DA}"/>
              </a:ext>
            </a:extLst>
          </p:cNvPr>
          <p:cNvPicPr>
            <a:picLocks noChangeAspect="1"/>
          </p:cNvPicPr>
          <p:nvPr/>
        </p:nvPicPr>
        <p:blipFill>
          <a:blip r:embed="rId3"/>
          <a:stretch>
            <a:fillRect/>
          </a:stretch>
        </p:blipFill>
        <p:spPr>
          <a:xfrm>
            <a:off x="1592607" y="2356652"/>
            <a:ext cx="8651231" cy="3303423"/>
          </a:xfrm>
          <a:prstGeom prst="rect">
            <a:avLst/>
          </a:prstGeom>
        </p:spPr>
      </p:pic>
    </p:spTree>
    <p:extLst>
      <p:ext uri="{BB962C8B-B14F-4D97-AF65-F5344CB8AC3E}">
        <p14:creationId xmlns:p14="http://schemas.microsoft.com/office/powerpoint/2010/main" val="22600558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nvirocare">
            <a:hlinkClick r:id="" action="ppaction://media"/>
            <a:extLst>
              <a:ext uri="{FF2B5EF4-FFF2-40B4-BE49-F238E27FC236}">
                <a16:creationId xmlns:a16="http://schemas.microsoft.com/office/drawing/2014/main" id="{271D0729-78A9-44E7-8F67-4B6DBC949F1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57200" y="285750"/>
            <a:ext cx="11277600" cy="6286500"/>
          </a:xfrm>
          <a:prstGeom prst="rect">
            <a:avLst/>
          </a:prstGeom>
        </p:spPr>
      </p:pic>
    </p:spTree>
    <p:extLst>
      <p:ext uri="{BB962C8B-B14F-4D97-AF65-F5344CB8AC3E}">
        <p14:creationId xmlns:p14="http://schemas.microsoft.com/office/powerpoint/2010/main" val="4098293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355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ctrTitle"/>
          </p:nvPr>
        </p:nvSpPr>
        <p:spPr>
          <a:xfrm>
            <a:off x="356093" y="3353079"/>
            <a:ext cx="8720175" cy="954692"/>
          </a:xfrm>
        </p:spPr>
        <p:txBody>
          <a:bodyPr/>
          <a:lstStyle/>
          <a:p>
            <a:r>
              <a:rPr lang="en-CA" dirty="0"/>
              <a:t>PREVOST TOOLS APP</a:t>
            </a:r>
          </a:p>
        </p:txBody>
      </p:sp>
      <p:sp>
        <p:nvSpPr>
          <p:cNvPr id="2" name="Rectangle 1"/>
          <p:cNvSpPr/>
          <p:nvPr/>
        </p:nvSpPr>
        <p:spPr>
          <a:xfrm>
            <a:off x="5974813" y="3244334"/>
            <a:ext cx="242374"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 name="Rectangle 2"/>
          <p:cNvSpPr/>
          <p:nvPr/>
        </p:nvSpPr>
        <p:spPr>
          <a:xfrm>
            <a:off x="5974813" y="3244334"/>
            <a:ext cx="242374"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5" name="Rectangle 4"/>
          <p:cNvSpPr/>
          <p:nvPr/>
        </p:nvSpPr>
        <p:spPr>
          <a:xfrm>
            <a:off x="5974813" y="3244334"/>
            <a:ext cx="242374"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rPr>
              <a:t> </a:t>
            </a: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47249" y="4416516"/>
            <a:ext cx="6329019" cy="183549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951128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29542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2955" y="2062263"/>
            <a:ext cx="6529135" cy="3562181"/>
          </a:xfrm>
          <a:prstGeom prst="rect">
            <a:avLst/>
          </a:prstGeom>
        </p:spPr>
      </p:pic>
      <p:sp>
        <p:nvSpPr>
          <p:cNvPr id="4" name="TextBox 3"/>
          <p:cNvSpPr txBox="1"/>
          <p:nvPr/>
        </p:nvSpPr>
        <p:spPr>
          <a:xfrm>
            <a:off x="6835305" y="2062262"/>
            <a:ext cx="5231565" cy="3562181"/>
          </a:xfrm>
          <a:prstGeom prst="rect">
            <a:avLst/>
          </a:prstGeom>
          <a:solidFill>
            <a:srgbClr val="A6A6A6">
              <a:alpha val="61176"/>
            </a:srgbClr>
          </a:solidFill>
        </p:spPr>
        <p:txBody>
          <a:bodyPr wrap="square" lIns="0" tIns="72000" rIns="0" bIns="72000" rtlCol="0" anchor="ctr" anchorCtr="0">
            <a:noAutofit/>
          </a:bodyPr>
          <a:lstStyle/>
          <a:p>
            <a:pPr marL="0" marR="0" lvl="0" indent="0" algn="ctr" defTabSz="457200" rtl="0" eaLnBrk="1" fontAlgn="auto" latinLnBrk="0" hangingPunct="1">
              <a:lnSpc>
                <a:spcPct val="100000"/>
              </a:lnSpc>
              <a:spcBef>
                <a:spcPts val="1200"/>
              </a:spcBef>
              <a:spcAft>
                <a:spcPts val="0"/>
              </a:spcAft>
              <a:buClrTx/>
              <a:buSzTx/>
              <a:buFontTx/>
              <a:buNone/>
              <a:tabLst/>
              <a:defRPr/>
            </a:pPr>
            <a:r>
              <a:rPr kumimoji="0" lang="en-US" sz="2400" b="1" i="0" u="none" strike="noStrike" kern="1200" cap="none" spc="0" normalizeH="0" baseline="0" noProof="0" dirty="0">
                <a:ln>
                  <a:noFill/>
                </a:ln>
                <a:effectLst/>
                <a:uLnTx/>
                <a:uFillTx/>
                <a:latin typeface="Arial" panose="020B0604020202020204"/>
                <a:ea typeface="+mn-ea"/>
                <a:cs typeface="+mn-cs"/>
              </a:rPr>
              <a:t>Prevost offers the solutions </a:t>
            </a:r>
            <a:br>
              <a:rPr kumimoji="0" lang="en-US" sz="2400" b="1" i="0" u="none" strike="noStrike" kern="1200" cap="none" spc="0" normalizeH="0" baseline="0" noProof="0" dirty="0">
                <a:ln>
                  <a:noFill/>
                </a:ln>
                <a:effectLst/>
                <a:uLnTx/>
                <a:uFillTx/>
                <a:latin typeface="Arial" panose="020B0604020202020204"/>
                <a:ea typeface="+mn-ea"/>
                <a:cs typeface="+mn-cs"/>
              </a:rPr>
            </a:br>
            <a:r>
              <a:rPr kumimoji="0" lang="en-US" sz="2400" b="1" i="0" u="none" strike="noStrike" kern="1200" cap="none" spc="0" normalizeH="0" baseline="0" noProof="0" dirty="0">
                <a:ln>
                  <a:noFill/>
                </a:ln>
                <a:effectLst/>
                <a:uLnTx/>
                <a:uFillTx/>
                <a:latin typeface="Arial" panose="020B0604020202020204"/>
                <a:ea typeface="+mn-ea"/>
                <a:cs typeface="+mn-cs"/>
              </a:rPr>
              <a:t>you need – now and for </a:t>
            </a:r>
            <a:br>
              <a:rPr kumimoji="0" lang="en-US" sz="2400" b="1" i="0" u="none" strike="noStrike" kern="1200" cap="none" spc="0" normalizeH="0" baseline="0" noProof="0" dirty="0">
                <a:ln>
                  <a:noFill/>
                </a:ln>
                <a:effectLst/>
                <a:uLnTx/>
                <a:uFillTx/>
                <a:latin typeface="Arial" panose="020B0604020202020204"/>
                <a:ea typeface="+mn-ea"/>
                <a:cs typeface="+mn-cs"/>
              </a:rPr>
            </a:br>
            <a:r>
              <a:rPr kumimoji="0" lang="en-US" sz="2400" b="1" i="0" u="none" strike="noStrike" kern="1200" cap="none" spc="0" normalizeH="0" baseline="0" noProof="0" dirty="0">
                <a:ln>
                  <a:noFill/>
                </a:ln>
                <a:effectLst/>
                <a:uLnTx/>
                <a:uFillTx/>
                <a:latin typeface="Arial" panose="020B0604020202020204"/>
                <a:ea typeface="+mn-ea"/>
                <a:cs typeface="+mn-cs"/>
              </a:rPr>
              <a:t>the future – to ensure your </a:t>
            </a:r>
            <a:br>
              <a:rPr kumimoji="0" lang="en-US" sz="2400" b="1" i="0" u="none" strike="noStrike" kern="1200" cap="none" spc="0" normalizeH="0" baseline="0" noProof="0" dirty="0">
                <a:ln>
                  <a:noFill/>
                </a:ln>
                <a:effectLst/>
                <a:uLnTx/>
                <a:uFillTx/>
                <a:latin typeface="Arial" panose="020B0604020202020204"/>
                <a:ea typeface="+mn-ea"/>
                <a:cs typeface="+mn-cs"/>
              </a:rPr>
            </a:br>
            <a:r>
              <a:rPr kumimoji="0" lang="en-US" sz="2400" b="1" i="0" u="none" strike="noStrike" kern="1200" cap="none" spc="0" normalizeH="0" baseline="0" noProof="0" dirty="0">
                <a:ln>
                  <a:noFill/>
                </a:ln>
                <a:effectLst/>
                <a:uLnTx/>
                <a:uFillTx/>
                <a:latin typeface="Arial" panose="020B0604020202020204"/>
                <a:ea typeface="+mn-ea"/>
                <a:cs typeface="+mn-cs"/>
              </a:rPr>
              <a:t>coach is clean and safe for passengers and drivers alike allowing you to offer them </a:t>
            </a:r>
            <a:br>
              <a:rPr kumimoji="0" lang="en-US" sz="2400" b="1" i="0" u="none" strike="noStrike" kern="1200" cap="none" spc="0" normalizeH="0" baseline="0" noProof="0" dirty="0">
                <a:ln>
                  <a:noFill/>
                </a:ln>
                <a:effectLst/>
                <a:uLnTx/>
                <a:uFillTx/>
                <a:latin typeface="Arial" panose="020B0604020202020204"/>
                <a:ea typeface="+mn-ea"/>
                <a:cs typeface="+mn-cs"/>
              </a:rPr>
            </a:br>
            <a:r>
              <a:rPr kumimoji="0" lang="en-US" sz="2400" b="1" i="0" u="none" strike="noStrike" kern="1200" cap="none" spc="0" normalizeH="0" baseline="0" noProof="0" dirty="0">
                <a:ln>
                  <a:noFill/>
                </a:ln>
                <a:effectLst/>
                <a:uLnTx/>
                <a:uFillTx/>
                <a:latin typeface="Arial" panose="020B0604020202020204"/>
                <a:ea typeface="+mn-ea"/>
                <a:cs typeface="+mn-cs"/>
              </a:rPr>
              <a:t>peace of mind.</a:t>
            </a:r>
          </a:p>
        </p:txBody>
      </p:sp>
      <p:pic>
        <p:nvPicPr>
          <p:cNvPr id="5" name="Pictur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2955" y="492869"/>
            <a:ext cx="6529135" cy="782876"/>
          </a:xfrm>
          <a:prstGeom prst="rect">
            <a:avLst/>
          </a:prstGeom>
        </p:spPr>
      </p:pic>
    </p:spTree>
    <p:extLst>
      <p:ext uri="{BB962C8B-B14F-4D97-AF65-F5344CB8AC3E}">
        <p14:creationId xmlns:p14="http://schemas.microsoft.com/office/powerpoint/2010/main" val="33693735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bwMode="auto">
          <a:xfrm>
            <a:off x="10066020" y="6278880"/>
            <a:ext cx="1729740" cy="518160"/>
          </a:xfrm>
          <a:prstGeom prst="rect">
            <a:avLst/>
          </a:prstGeom>
          <a:solidFill>
            <a:schemeClr val="bg1"/>
          </a:solidFill>
          <a:ln>
            <a:noFill/>
          </a:ln>
          <a:effectLst/>
        </p:spPr>
        <p:txBody>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lang="en-US" sz="1600" dirty="0">
              <a:solidFill>
                <a:schemeClr val="bg1"/>
              </a:solidFill>
              <a:latin typeface="Arial" charset="0"/>
              <a:ea typeface="ＭＳ Ｐゴシック" charset="0"/>
            </a:endParaRPr>
          </a:p>
        </p:txBody>
      </p:sp>
      <p:sp>
        <p:nvSpPr>
          <p:cNvPr id="4" name="Titre 3"/>
          <p:cNvSpPr>
            <a:spLocks noGrp="1"/>
          </p:cNvSpPr>
          <p:nvPr>
            <p:ph type="title"/>
          </p:nvPr>
        </p:nvSpPr>
        <p:spPr/>
        <p:txBody>
          <a:bodyPr/>
          <a:lstStyle/>
          <a:p>
            <a:r>
              <a:rPr lang="en-US" dirty="0"/>
              <a:t>Clean &amp; Care Status</a:t>
            </a:r>
          </a:p>
        </p:txBody>
      </p:sp>
      <p:sp>
        <p:nvSpPr>
          <p:cNvPr id="5" name="Espace réservé du texte 4"/>
          <p:cNvSpPr>
            <a:spLocks noGrp="1"/>
          </p:cNvSpPr>
          <p:nvPr>
            <p:ph type="body" sz="quarter" idx="25"/>
          </p:nvPr>
        </p:nvSpPr>
        <p:spPr>
          <a:xfrm>
            <a:off x="544872" y="5451991"/>
            <a:ext cx="2651526" cy="731520"/>
          </a:xfrm>
        </p:spPr>
        <p:txBody>
          <a:bodyPr/>
          <a:lstStyle/>
          <a:p>
            <a:r>
              <a:rPr lang="en-US" sz="2400" dirty="0"/>
              <a:t>25 Solutions</a:t>
            </a:r>
          </a:p>
        </p:txBody>
      </p:sp>
      <p:sp>
        <p:nvSpPr>
          <p:cNvPr id="6" name="ZoneTexte 5"/>
          <p:cNvSpPr txBox="1"/>
          <p:nvPr/>
        </p:nvSpPr>
        <p:spPr>
          <a:xfrm>
            <a:off x="544871" y="1248676"/>
            <a:ext cx="3844910" cy="2476675"/>
          </a:xfrm>
          <a:prstGeom prst="rect">
            <a:avLst/>
          </a:prstGeom>
          <a:noFill/>
        </p:spPr>
        <p:txBody>
          <a:bodyPr wrap="none" lIns="0" tIns="72000" rIns="0" bIns="72000" rtlCol="0" anchor="t"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strike="noStrike" kern="1200" cap="none" spc="0" normalizeH="0" baseline="0" noProof="0" dirty="0">
                <a:ln>
                  <a:noFill/>
                </a:ln>
                <a:solidFill>
                  <a:prstClr val="black"/>
                </a:solidFill>
                <a:effectLst/>
                <a:uLnTx/>
                <a:uFillTx/>
                <a:latin typeface="Arial" panose="020B0604020202020204"/>
                <a:ea typeface="+mn-ea"/>
                <a:cs typeface="+mn-cs"/>
              </a:rPr>
              <a:t>Support to customers released:</a:t>
            </a:r>
          </a:p>
          <a:p>
            <a:pPr marL="285750" marR="0" lvl="0" indent="-171450"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Extended Warranty</a:t>
            </a:r>
          </a:p>
          <a:p>
            <a:pPr marL="285750" marR="0" lvl="0" indent="-171450"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Cleaning procedure</a:t>
            </a:r>
          </a:p>
          <a:p>
            <a:pPr marL="285750" marR="0" lvl="0" indent="-171450"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Storage procedures</a:t>
            </a:r>
          </a:p>
          <a:p>
            <a:pPr marL="285750" marR="0" lvl="0" indent="-171450"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Social distance seat layouts</a:t>
            </a:r>
            <a:r>
              <a:rPr lang="en-US" dirty="0">
                <a:solidFill>
                  <a:prstClr val="black"/>
                </a:solidFill>
              </a:rPr>
              <a:t> </a:t>
            </a:r>
          </a:p>
          <a:p>
            <a:pPr marL="285750" marR="0" lvl="0" indent="-171450"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MERV Filtration</a:t>
            </a:r>
          </a:p>
          <a:p>
            <a:pPr marL="285750" marR="0" lvl="0" indent="-171450"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rPr>
              <a:t>Ready To Go</a:t>
            </a:r>
          </a:p>
          <a:p>
            <a:pPr marL="285750" marR="0" lvl="0" indent="-171450" algn="l" defTabSz="457200" rtl="0" eaLnBrk="1" fontAlgn="auto" latinLnBrk="0" hangingPunct="1">
              <a:lnSpc>
                <a:spcPct val="100000"/>
              </a:lnSpc>
              <a:spcBef>
                <a:spcPts val="0"/>
              </a:spcBef>
              <a:spcAft>
                <a:spcPts val="300"/>
              </a:spcAft>
              <a:buClrTx/>
              <a:buSzTx/>
              <a:buFont typeface="Arial" panose="020B0604020202020204" pitchFamily="34" charset="0"/>
              <a:buChar char="•"/>
              <a:tabLst/>
              <a:defRPr/>
            </a:pPr>
            <a:r>
              <a:rPr lang="en-US" dirty="0">
                <a:solidFill>
                  <a:prstClr val="black"/>
                </a:solidFill>
                <a:latin typeface="Arial" panose="020B0604020202020204"/>
              </a:rPr>
              <a:t>Online Training</a:t>
            </a: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a:p>
            <a:pPr marL="285750" indent="-285750">
              <a:buFont typeface="Arial" panose="020B0604020202020204" pitchFamily="34" charset="0"/>
              <a:buChar char="•"/>
              <a:defRPr/>
            </a:pPr>
            <a:r>
              <a:rPr lang="en-US" dirty="0">
                <a:solidFill>
                  <a:prstClr val="black"/>
                </a:solidFill>
              </a:rPr>
              <a:t>Q&amp;A Weekly calls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pic>
        <p:nvPicPr>
          <p:cNvPr id="9" name="Picture 3" descr="Screen Clippi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04749" y="3289280"/>
            <a:ext cx="1183849" cy="1523817"/>
          </a:xfrm>
          <a:prstGeom prst="rect">
            <a:avLst/>
          </a:prstGeom>
          <a:solidFill>
            <a:srgbClr val="FFFFFF">
              <a:shade val="85000"/>
            </a:srgbClr>
          </a:solidFill>
          <a:ln w="19050" cap="sq">
            <a:solidFill>
              <a:srgbClr val="92D05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5" descr="Screen Clippi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668222" y="203146"/>
            <a:ext cx="1170758" cy="1484319"/>
          </a:xfrm>
          <a:prstGeom prst="rect">
            <a:avLst/>
          </a:prstGeom>
          <a:solidFill>
            <a:srgbClr val="FFFFFF">
              <a:shade val="85000"/>
            </a:srgbClr>
          </a:solidFill>
          <a:ln w="19050" cap="sq">
            <a:solidFill>
              <a:srgbClr val="92D05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Imag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04749" y="4926630"/>
            <a:ext cx="1178761" cy="1555326"/>
          </a:xfrm>
          <a:prstGeom prst="rect">
            <a:avLst/>
          </a:prstGeom>
          <a:solidFill>
            <a:srgbClr val="FFFFFF">
              <a:shade val="85000"/>
            </a:srgbClr>
          </a:solidFill>
          <a:ln w="19050" cap="sq">
            <a:solidFill>
              <a:srgbClr val="92D05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Image 1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404691" y="187195"/>
            <a:ext cx="1920257" cy="1478350"/>
          </a:xfrm>
          <a:prstGeom prst="rect">
            <a:avLst/>
          </a:prstGeom>
          <a:solidFill>
            <a:srgbClr val="FFFFFF">
              <a:shade val="85000"/>
            </a:srgbClr>
          </a:solidFill>
          <a:ln w="19050" cap="sq">
            <a:solidFill>
              <a:srgbClr val="92D05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3" descr="Screen Clipping"/>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5899386" y="207065"/>
            <a:ext cx="1167496" cy="1477410"/>
          </a:xfrm>
          <a:prstGeom prst="rect">
            <a:avLst/>
          </a:prstGeom>
          <a:solidFill>
            <a:srgbClr val="FFFFFF">
              <a:shade val="85000"/>
            </a:srgbClr>
          </a:solidFill>
          <a:ln w="19050" cap="sq">
            <a:solidFill>
              <a:srgbClr val="92D05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4" descr="Screen Clippi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887585" y="1798142"/>
            <a:ext cx="1153620" cy="1399685"/>
          </a:xfrm>
          <a:prstGeom prst="rect">
            <a:avLst/>
          </a:prstGeom>
          <a:solidFill>
            <a:srgbClr val="FFFFFF">
              <a:shade val="85000"/>
            </a:srgbClr>
          </a:solidFill>
          <a:ln w="19050" cap="sq">
            <a:solidFill>
              <a:srgbClr val="92D05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Image 18"/>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914374" y="3289280"/>
            <a:ext cx="1143388" cy="1523817"/>
          </a:xfrm>
          <a:prstGeom prst="rect">
            <a:avLst/>
          </a:prstGeom>
          <a:solidFill>
            <a:srgbClr val="FFFFFF">
              <a:shade val="85000"/>
            </a:srgbClr>
          </a:solidFill>
          <a:ln w="19050" cap="sq">
            <a:solidFill>
              <a:srgbClr val="92D05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 name="Image 19"/>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591860" y="4923870"/>
            <a:ext cx="1203351" cy="1558086"/>
          </a:xfrm>
          <a:prstGeom prst="rect">
            <a:avLst/>
          </a:prstGeom>
          <a:solidFill>
            <a:srgbClr val="FFFFFF">
              <a:shade val="85000"/>
            </a:srgbClr>
          </a:solidFill>
          <a:ln w="19050" cap="sq">
            <a:solidFill>
              <a:srgbClr val="92D05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Image 20"/>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8421712" y="4920126"/>
            <a:ext cx="1138160" cy="1561830"/>
          </a:xfrm>
          <a:prstGeom prst="rect">
            <a:avLst/>
          </a:prstGeom>
          <a:solidFill>
            <a:srgbClr val="FFFFFF">
              <a:shade val="85000"/>
            </a:srgbClr>
          </a:solidFill>
          <a:ln w="19050" cap="sq">
            <a:solidFill>
              <a:srgbClr val="92D05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2" name="Image 21"/>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7181585" y="4910741"/>
            <a:ext cx="1131777" cy="1571215"/>
          </a:xfrm>
          <a:prstGeom prst="rect">
            <a:avLst/>
          </a:prstGeom>
          <a:solidFill>
            <a:srgbClr val="FFFFFF">
              <a:shade val="85000"/>
            </a:srgbClr>
          </a:solidFill>
          <a:ln w="19050" cap="sq">
            <a:solidFill>
              <a:srgbClr val="92D05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3" name="Image 22"/>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7163461" y="3302520"/>
            <a:ext cx="1100340" cy="1510577"/>
          </a:xfrm>
          <a:prstGeom prst="rect">
            <a:avLst/>
          </a:prstGeom>
          <a:solidFill>
            <a:srgbClr val="FFFFFF">
              <a:shade val="85000"/>
            </a:srgbClr>
          </a:solidFill>
          <a:ln w="19050" cap="sq">
            <a:solidFill>
              <a:srgbClr val="92D05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4" name="Image 23"/>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a:off x="8369500" y="3309674"/>
            <a:ext cx="1176541" cy="1503423"/>
          </a:xfrm>
          <a:prstGeom prst="rect">
            <a:avLst/>
          </a:prstGeom>
          <a:solidFill>
            <a:srgbClr val="FFFFFF">
              <a:shade val="85000"/>
            </a:srgbClr>
          </a:solidFill>
          <a:ln w="19050" cap="sq">
            <a:solidFill>
              <a:srgbClr val="92D05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5" name="Image 24"/>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9668222" y="1785110"/>
            <a:ext cx="1159183" cy="1410009"/>
          </a:xfrm>
          <a:prstGeom prst="rect">
            <a:avLst/>
          </a:prstGeom>
          <a:solidFill>
            <a:srgbClr val="FFFFFF">
              <a:shade val="85000"/>
            </a:srgbClr>
          </a:solidFill>
          <a:ln w="19050" cap="sq">
            <a:solidFill>
              <a:srgbClr val="92D05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6" name="Image 25"/>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10952934" y="203147"/>
            <a:ext cx="1140360" cy="1478175"/>
          </a:xfrm>
          <a:prstGeom prst="rect">
            <a:avLst/>
          </a:prstGeom>
          <a:solidFill>
            <a:srgbClr val="FFFFFF">
              <a:shade val="85000"/>
            </a:srgbClr>
          </a:solidFill>
          <a:ln w="19050" cap="sq">
            <a:solidFill>
              <a:srgbClr val="92D05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7" name="Image 26"/>
          <p:cNvPicPr>
            <a:picLocks noChangeAspect="1"/>
          </p:cNvPicPr>
          <p:nvPr/>
        </p:nvPicPr>
        <p:blipFill>
          <a:blip r:embed="rId17" cstate="email">
            <a:extLst>
              <a:ext uri="{28A0092B-C50C-407E-A947-70E740481C1C}">
                <a14:useLocalDpi xmlns:a14="http://schemas.microsoft.com/office/drawing/2010/main"/>
              </a:ext>
            </a:extLst>
          </a:blip>
          <a:stretch>
            <a:fillRect/>
          </a:stretch>
        </p:blipFill>
        <p:spPr>
          <a:xfrm>
            <a:off x="10961900" y="1785110"/>
            <a:ext cx="1118990" cy="1410009"/>
          </a:xfrm>
          <a:prstGeom prst="rect">
            <a:avLst/>
          </a:prstGeom>
          <a:solidFill>
            <a:srgbClr val="FFFFFF">
              <a:shade val="85000"/>
            </a:srgbClr>
          </a:solidFill>
          <a:ln w="19050" cap="sq">
            <a:solidFill>
              <a:srgbClr val="92D05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8" name="Image 27"/>
          <p:cNvPicPr>
            <a:picLocks noChangeAspect="1"/>
          </p:cNvPicPr>
          <p:nvPr/>
        </p:nvPicPr>
        <p:blipFill>
          <a:blip r:embed="rId18" cstate="email">
            <a:extLst>
              <a:ext uri="{28A0092B-C50C-407E-A947-70E740481C1C}">
                <a14:useLocalDpi xmlns:a14="http://schemas.microsoft.com/office/drawing/2010/main"/>
              </a:ext>
            </a:extLst>
          </a:blip>
          <a:stretch>
            <a:fillRect/>
          </a:stretch>
        </p:blipFill>
        <p:spPr>
          <a:xfrm>
            <a:off x="4594297" y="3289280"/>
            <a:ext cx="1214378" cy="1523817"/>
          </a:xfrm>
          <a:prstGeom prst="rect">
            <a:avLst/>
          </a:prstGeom>
          <a:solidFill>
            <a:srgbClr val="FFFFFF">
              <a:shade val="85000"/>
            </a:srgbClr>
          </a:solidFill>
          <a:ln w="19050" cap="sq">
            <a:solidFill>
              <a:srgbClr val="92D05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9" name="Image 28"/>
          <p:cNvPicPr>
            <a:picLocks noChangeAspect="1"/>
          </p:cNvPicPr>
          <p:nvPr/>
        </p:nvPicPr>
        <p:blipFill>
          <a:blip r:embed="rId19" cstate="email">
            <a:extLst>
              <a:ext uri="{28A0092B-C50C-407E-A947-70E740481C1C}">
                <a14:useLocalDpi xmlns:a14="http://schemas.microsoft.com/office/drawing/2010/main"/>
              </a:ext>
            </a:extLst>
          </a:blip>
          <a:stretch>
            <a:fillRect/>
          </a:stretch>
        </p:blipFill>
        <p:spPr>
          <a:xfrm>
            <a:off x="5903561" y="4919163"/>
            <a:ext cx="1169674" cy="1562793"/>
          </a:xfrm>
          <a:prstGeom prst="rect">
            <a:avLst/>
          </a:prstGeom>
          <a:solidFill>
            <a:srgbClr val="FFFFFF">
              <a:shade val="85000"/>
            </a:srgbClr>
          </a:solidFill>
          <a:ln w="19050" cap="sq">
            <a:solidFill>
              <a:srgbClr val="92D05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Image 1"/>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9651740" y="3305086"/>
            <a:ext cx="1162189" cy="1508011"/>
          </a:xfrm>
          <a:prstGeom prst="rect">
            <a:avLst/>
          </a:prstGeom>
          <a:solidFill>
            <a:srgbClr val="FFFFFF">
              <a:shade val="85000"/>
            </a:srgbClr>
          </a:solidFill>
          <a:ln w="19050" cap="sq">
            <a:solidFill>
              <a:srgbClr val="92D05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Image 2"/>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9668222" y="4910741"/>
            <a:ext cx="1117834" cy="1566259"/>
          </a:xfrm>
          <a:prstGeom prst="rect">
            <a:avLst/>
          </a:prstGeom>
          <a:solidFill>
            <a:srgbClr val="FFFFFF">
              <a:shade val="85000"/>
            </a:srgbClr>
          </a:solidFill>
          <a:ln w="19050" cap="sq">
            <a:solidFill>
              <a:srgbClr val="92D05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 7"/>
          <p:cNvPicPr>
            <a:picLocks noChangeAspect="1"/>
          </p:cNvPicPr>
          <p:nvPr/>
        </p:nvPicPr>
        <p:blipFill>
          <a:blip r:embed="rId22" cstate="email">
            <a:extLst>
              <a:ext uri="{28A0092B-C50C-407E-A947-70E740481C1C}">
                <a14:useLocalDpi xmlns:a14="http://schemas.microsoft.com/office/drawing/2010/main"/>
              </a:ext>
            </a:extLst>
          </a:blip>
          <a:stretch>
            <a:fillRect/>
          </a:stretch>
        </p:blipFill>
        <p:spPr>
          <a:xfrm>
            <a:off x="10919629" y="3301416"/>
            <a:ext cx="1177660" cy="1511681"/>
          </a:xfrm>
          <a:prstGeom prst="rect">
            <a:avLst/>
          </a:prstGeom>
          <a:solidFill>
            <a:srgbClr val="FFFFFF">
              <a:shade val="85000"/>
            </a:srgbClr>
          </a:solidFill>
          <a:ln w="19050" cap="sq">
            <a:solidFill>
              <a:srgbClr val="92D05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Image 15"/>
          <p:cNvPicPr>
            <a:picLocks noChangeAspect="1"/>
          </p:cNvPicPr>
          <p:nvPr/>
        </p:nvPicPr>
        <p:blipFill>
          <a:blip r:embed="rId23" cstate="email">
            <a:extLst>
              <a:ext uri="{28A0092B-C50C-407E-A947-70E740481C1C}">
                <a14:useLocalDpi xmlns:a14="http://schemas.microsoft.com/office/drawing/2010/main"/>
              </a:ext>
            </a:extLst>
          </a:blip>
          <a:stretch>
            <a:fillRect/>
          </a:stretch>
        </p:blipFill>
        <p:spPr>
          <a:xfrm>
            <a:off x="10894408" y="4910741"/>
            <a:ext cx="1222131" cy="1571215"/>
          </a:xfrm>
          <a:prstGeom prst="rect">
            <a:avLst/>
          </a:prstGeom>
          <a:solidFill>
            <a:srgbClr val="FFFFFF">
              <a:shade val="85000"/>
            </a:srgbClr>
          </a:solidFill>
          <a:ln w="19050" cap="sq">
            <a:solidFill>
              <a:srgbClr val="92D05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7" name="Picture 16"/>
          <p:cNvPicPr>
            <a:picLocks noChangeAspect="1"/>
          </p:cNvPicPr>
          <p:nvPr/>
        </p:nvPicPr>
        <p:blipFill>
          <a:blip r:embed="rId24" cstate="email">
            <a:extLst>
              <a:ext uri="{28A0092B-C50C-407E-A947-70E740481C1C}">
                <a14:useLocalDpi xmlns:a14="http://schemas.microsoft.com/office/drawing/2010/main"/>
              </a:ext>
            </a:extLst>
          </a:blip>
          <a:stretch>
            <a:fillRect/>
          </a:stretch>
        </p:blipFill>
        <p:spPr>
          <a:xfrm>
            <a:off x="4292358" y="949231"/>
            <a:ext cx="1416941" cy="1844794"/>
          </a:xfrm>
          <a:prstGeom prst="rect">
            <a:avLst/>
          </a:prstGeom>
          <a:solidFill>
            <a:srgbClr val="FFFFFF">
              <a:shade val="85000"/>
            </a:srgbClr>
          </a:solidFill>
          <a:ln w="19050" cap="sq">
            <a:solidFill>
              <a:srgbClr val="92D05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Picture 6"/>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7150041" y="1778446"/>
            <a:ext cx="1153620" cy="1433289"/>
          </a:xfrm>
          <a:prstGeom prst="rect">
            <a:avLst/>
          </a:prstGeom>
          <a:ln w="19050">
            <a:solidFill>
              <a:srgbClr val="92D050"/>
            </a:solidFill>
          </a:ln>
        </p:spPr>
      </p:pic>
      <p:pic>
        <p:nvPicPr>
          <p:cNvPr id="18" name="Picture 17"/>
          <p:cNvPicPr>
            <a:picLocks noChangeAspect="1"/>
          </p:cNvPicPr>
          <p:nvPr/>
        </p:nvPicPr>
        <p:blipFill>
          <a:blip r:embed="rId26" cstate="email">
            <a:extLst>
              <a:ext uri="{28A0092B-C50C-407E-A947-70E740481C1C}">
                <a14:useLocalDpi xmlns:a14="http://schemas.microsoft.com/office/drawing/2010/main"/>
              </a:ext>
            </a:extLst>
          </a:blip>
          <a:stretch>
            <a:fillRect/>
          </a:stretch>
        </p:blipFill>
        <p:spPr>
          <a:xfrm>
            <a:off x="8424400" y="1772574"/>
            <a:ext cx="1117828" cy="1439161"/>
          </a:xfrm>
          <a:prstGeom prst="rect">
            <a:avLst/>
          </a:prstGeom>
          <a:ln w="19050">
            <a:solidFill>
              <a:srgbClr val="92D050"/>
            </a:solidFill>
          </a:ln>
        </p:spPr>
      </p:pic>
    </p:spTree>
    <p:extLst>
      <p:ext uri="{BB962C8B-B14F-4D97-AF65-F5344CB8AC3E}">
        <p14:creationId xmlns:p14="http://schemas.microsoft.com/office/powerpoint/2010/main" val="11841593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5468" y="-467432"/>
            <a:ext cx="12479867" cy="5342818"/>
          </a:xfrm>
          <a:prstGeom prst="rect">
            <a:avLst/>
          </a:prstGeom>
        </p:spPr>
      </p:pic>
      <p:sp>
        <p:nvSpPr>
          <p:cNvPr id="3" name="Title 1"/>
          <p:cNvSpPr txBox="1">
            <a:spLocks/>
          </p:cNvSpPr>
          <p:nvPr/>
        </p:nvSpPr>
        <p:spPr>
          <a:xfrm>
            <a:off x="578735" y="5360671"/>
            <a:ext cx="11051459" cy="623147"/>
          </a:xfrm>
          <a:prstGeom prst="rect">
            <a:avLst/>
          </a:prstGeom>
        </p:spPr>
        <p:txBody>
          <a:bodyPr/>
          <a:lstStyle>
            <a:lvl1pPr algn="l" rtl="0" eaLnBrk="1" fontAlgn="base" hangingPunct="1">
              <a:lnSpc>
                <a:spcPct val="95000"/>
              </a:lnSpc>
              <a:spcBef>
                <a:spcPct val="0"/>
              </a:spcBef>
              <a:spcAft>
                <a:spcPct val="0"/>
              </a:spcAft>
              <a:defRPr sz="2500" b="1">
                <a:solidFill>
                  <a:schemeClr val="accent1"/>
                </a:solidFill>
                <a:latin typeface="Arial" panose="020B0604020202020204" pitchFamily="34" charset="0"/>
                <a:ea typeface="+mj-ea"/>
                <a:cs typeface="Arial" panose="020B0604020202020204" pitchFamily="34" charset="0"/>
              </a:defRPr>
            </a:lvl1pPr>
            <a:lvl2pPr algn="l" rtl="0" eaLnBrk="1" fontAlgn="base" hangingPunct="1">
              <a:lnSpc>
                <a:spcPct val="95000"/>
              </a:lnSpc>
              <a:spcBef>
                <a:spcPct val="0"/>
              </a:spcBef>
              <a:spcAft>
                <a:spcPct val="0"/>
              </a:spcAft>
              <a:defRPr sz="2800" b="1">
                <a:solidFill>
                  <a:srgbClr val="00225B"/>
                </a:solidFill>
                <a:latin typeface="Arial" charset="0"/>
                <a:ea typeface="ＭＳ Ｐゴシック" charset="0"/>
                <a:cs typeface="ＭＳ Ｐゴシック" charset="0"/>
              </a:defRPr>
            </a:lvl2pPr>
            <a:lvl3pPr algn="l" rtl="0" eaLnBrk="1" fontAlgn="base" hangingPunct="1">
              <a:lnSpc>
                <a:spcPct val="95000"/>
              </a:lnSpc>
              <a:spcBef>
                <a:spcPct val="0"/>
              </a:spcBef>
              <a:spcAft>
                <a:spcPct val="0"/>
              </a:spcAft>
              <a:defRPr sz="2800" b="1">
                <a:solidFill>
                  <a:srgbClr val="00225B"/>
                </a:solidFill>
                <a:latin typeface="Arial" charset="0"/>
                <a:ea typeface="ＭＳ Ｐゴシック" charset="0"/>
                <a:cs typeface="ＭＳ Ｐゴシック" charset="0"/>
              </a:defRPr>
            </a:lvl3pPr>
            <a:lvl4pPr algn="l" rtl="0" eaLnBrk="1" fontAlgn="base" hangingPunct="1">
              <a:lnSpc>
                <a:spcPct val="95000"/>
              </a:lnSpc>
              <a:spcBef>
                <a:spcPct val="0"/>
              </a:spcBef>
              <a:spcAft>
                <a:spcPct val="0"/>
              </a:spcAft>
              <a:defRPr sz="2800" b="1">
                <a:solidFill>
                  <a:srgbClr val="00225B"/>
                </a:solidFill>
                <a:latin typeface="Arial" charset="0"/>
                <a:ea typeface="ＭＳ Ｐゴシック" charset="0"/>
                <a:cs typeface="ＭＳ Ｐゴシック" charset="0"/>
              </a:defRPr>
            </a:lvl4pPr>
            <a:lvl5pPr algn="l" rtl="0" eaLnBrk="1" fontAlgn="base" hangingPunct="1">
              <a:lnSpc>
                <a:spcPct val="95000"/>
              </a:lnSpc>
              <a:spcBef>
                <a:spcPct val="0"/>
              </a:spcBef>
              <a:spcAft>
                <a:spcPct val="0"/>
              </a:spcAft>
              <a:defRPr sz="2800" b="1">
                <a:solidFill>
                  <a:srgbClr val="00225B"/>
                </a:solidFill>
                <a:latin typeface="Arial" charset="0"/>
                <a:ea typeface="ＭＳ Ｐゴシック" charset="0"/>
                <a:cs typeface="ＭＳ Ｐゴシック" charset="0"/>
              </a:defRPr>
            </a:lvl5pPr>
            <a:lvl6pPr marL="457200" algn="l" rtl="0" eaLnBrk="1" fontAlgn="base" hangingPunct="1">
              <a:lnSpc>
                <a:spcPct val="95000"/>
              </a:lnSpc>
              <a:spcBef>
                <a:spcPct val="0"/>
              </a:spcBef>
              <a:spcAft>
                <a:spcPct val="0"/>
              </a:spcAft>
              <a:defRPr sz="2800" b="1">
                <a:solidFill>
                  <a:srgbClr val="00225B"/>
                </a:solidFill>
                <a:latin typeface="Arial" charset="0"/>
                <a:ea typeface="ＭＳ Ｐゴシック" charset="0"/>
              </a:defRPr>
            </a:lvl6pPr>
            <a:lvl7pPr marL="914400" algn="l" rtl="0" eaLnBrk="1" fontAlgn="base" hangingPunct="1">
              <a:lnSpc>
                <a:spcPct val="95000"/>
              </a:lnSpc>
              <a:spcBef>
                <a:spcPct val="0"/>
              </a:spcBef>
              <a:spcAft>
                <a:spcPct val="0"/>
              </a:spcAft>
              <a:defRPr sz="2800" b="1">
                <a:solidFill>
                  <a:srgbClr val="00225B"/>
                </a:solidFill>
                <a:latin typeface="Arial" charset="0"/>
                <a:ea typeface="ＭＳ Ｐゴシック" charset="0"/>
              </a:defRPr>
            </a:lvl7pPr>
            <a:lvl8pPr marL="1371600" algn="l" rtl="0" eaLnBrk="1" fontAlgn="base" hangingPunct="1">
              <a:lnSpc>
                <a:spcPct val="95000"/>
              </a:lnSpc>
              <a:spcBef>
                <a:spcPct val="0"/>
              </a:spcBef>
              <a:spcAft>
                <a:spcPct val="0"/>
              </a:spcAft>
              <a:defRPr sz="2800" b="1">
                <a:solidFill>
                  <a:srgbClr val="00225B"/>
                </a:solidFill>
                <a:latin typeface="Arial" charset="0"/>
                <a:ea typeface="ＭＳ Ｐゴシック" charset="0"/>
              </a:defRPr>
            </a:lvl8pPr>
            <a:lvl9pPr marL="1828800" algn="l" rtl="0" eaLnBrk="1" fontAlgn="base" hangingPunct="1">
              <a:lnSpc>
                <a:spcPct val="95000"/>
              </a:lnSpc>
              <a:spcBef>
                <a:spcPct val="0"/>
              </a:spcBef>
              <a:spcAft>
                <a:spcPct val="0"/>
              </a:spcAft>
              <a:defRPr sz="2800" b="1">
                <a:solidFill>
                  <a:srgbClr val="00225B"/>
                </a:solidFill>
                <a:latin typeface="Arial" charset="0"/>
                <a:ea typeface="ＭＳ Ｐゴシック" charset="0"/>
              </a:defRPr>
            </a:lvl9pPr>
          </a:lstStyle>
          <a:p>
            <a:pPr defTabSz="914400"/>
            <a:r>
              <a:rPr lang="en-US" kern="0" dirty="0"/>
              <a:t>PTI online ready when you are</a:t>
            </a:r>
          </a:p>
        </p:txBody>
      </p:sp>
    </p:spTree>
    <p:extLst>
      <p:ext uri="{BB962C8B-B14F-4D97-AF65-F5344CB8AC3E}">
        <p14:creationId xmlns:p14="http://schemas.microsoft.com/office/powerpoint/2010/main" val="41092562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AFEEE7-0D0A-4676-8D1D-971AB34D497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65546" y="34397"/>
            <a:ext cx="10124504" cy="6823603"/>
          </a:xfrm>
          <a:prstGeom prst="rect">
            <a:avLst/>
          </a:prstGeom>
          <a:noFill/>
          <a:ln>
            <a:noFill/>
          </a:ln>
        </p:spPr>
      </p:pic>
    </p:spTree>
    <p:extLst>
      <p:ext uri="{BB962C8B-B14F-4D97-AF65-F5344CB8AC3E}">
        <p14:creationId xmlns:p14="http://schemas.microsoft.com/office/powerpoint/2010/main" val="10990542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8F33D5-D0EF-428B-B376-ECED4003482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71340" y="0"/>
            <a:ext cx="10249319" cy="6858000"/>
          </a:xfrm>
          <a:prstGeom prst="rect">
            <a:avLst/>
          </a:prstGeom>
        </p:spPr>
      </p:pic>
    </p:spTree>
    <p:extLst>
      <p:ext uri="{BB962C8B-B14F-4D97-AF65-F5344CB8AC3E}">
        <p14:creationId xmlns:p14="http://schemas.microsoft.com/office/powerpoint/2010/main" val="10096760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Stepwell Return Duct H3-45</a:t>
            </a: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4872" y="2455817"/>
            <a:ext cx="5350880" cy="292626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70691" y="2455817"/>
            <a:ext cx="5867129" cy="290842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TextBox 7"/>
          <p:cNvSpPr txBox="1"/>
          <p:nvPr/>
        </p:nvSpPr>
        <p:spPr>
          <a:xfrm>
            <a:off x="1698170" y="2638697"/>
            <a:ext cx="2403565" cy="478972"/>
          </a:xfrm>
          <a:prstGeom prst="rect">
            <a:avLst/>
          </a:prstGeom>
          <a:solidFill>
            <a:schemeClr val="bg1">
              <a:lumMod val="50000"/>
            </a:schemeClr>
          </a:solidFill>
        </p:spPr>
        <p:txBody>
          <a:bodyPr wrap="square" lIns="0" tIns="72000" rIns="0" bIns="72000" rtlCol="0" anchor="t" anchorCtr="0">
            <a:noAutofit/>
          </a:bodyPr>
          <a:lstStyle/>
          <a:p>
            <a:pPr algn="ctr">
              <a:spcBef>
                <a:spcPts val="1200"/>
              </a:spcBef>
            </a:pPr>
            <a:r>
              <a:rPr lang="en-US" sz="2800">
                <a:solidFill>
                  <a:srgbClr val="FF0000"/>
                </a:solidFill>
              </a:rPr>
              <a:t>BEFORE</a:t>
            </a:r>
          </a:p>
        </p:txBody>
      </p:sp>
      <p:sp>
        <p:nvSpPr>
          <p:cNvPr id="9" name="TextBox 8"/>
          <p:cNvSpPr txBox="1"/>
          <p:nvPr/>
        </p:nvSpPr>
        <p:spPr>
          <a:xfrm>
            <a:off x="7902472" y="2638697"/>
            <a:ext cx="2403565" cy="478972"/>
          </a:xfrm>
          <a:prstGeom prst="rect">
            <a:avLst/>
          </a:prstGeom>
          <a:solidFill>
            <a:schemeClr val="bg1">
              <a:lumMod val="50000"/>
            </a:schemeClr>
          </a:solidFill>
        </p:spPr>
        <p:txBody>
          <a:bodyPr wrap="square" lIns="0" tIns="72000" rIns="0" bIns="72000" rtlCol="0" anchor="t" anchorCtr="0">
            <a:noAutofit/>
          </a:bodyPr>
          <a:lstStyle/>
          <a:p>
            <a:pPr algn="ctr">
              <a:spcBef>
                <a:spcPts val="1200"/>
              </a:spcBef>
            </a:pPr>
            <a:r>
              <a:rPr lang="en-US" sz="2800">
                <a:solidFill>
                  <a:srgbClr val="00B050"/>
                </a:solidFill>
              </a:rPr>
              <a:t>AFTER</a:t>
            </a:r>
          </a:p>
        </p:txBody>
      </p:sp>
    </p:spTree>
    <p:extLst>
      <p:ext uri="{BB962C8B-B14F-4D97-AF65-F5344CB8AC3E}">
        <p14:creationId xmlns:p14="http://schemas.microsoft.com/office/powerpoint/2010/main" val="35685000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Cleaning the Return Air Ducts H3-45</a:t>
            </a:r>
          </a:p>
        </p:txBody>
      </p:sp>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356914" y="1632245"/>
            <a:ext cx="5229962" cy="392328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Content Placeholder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bwMode="auto">
          <a:xfrm>
            <a:off x="6036816" y="1632245"/>
            <a:ext cx="5231041" cy="392328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pic>
    </p:spTree>
    <p:extLst>
      <p:ext uri="{BB962C8B-B14F-4D97-AF65-F5344CB8AC3E}">
        <p14:creationId xmlns:p14="http://schemas.microsoft.com/office/powerpoint/2010/main" val="25726725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Evaporators should never wear a sweater!</a:t>
            </a:r>
          </a:p>
        </p:txBody>
      </p:sp>
      <p:pic>
        <p:nvPicPr>
          <p:cNvPr id="4"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519518" y="1442452"/>
            <a:ext cx="6717155" cy="4830763"/>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1309219043"/>
      </p:ext>
    </p:extLst>
  </p:cSld>
  <p:clrMapOvr>
    <a:masterClrMapping/>
  </p:clrMapOvr>
</p:sld>
</file>

<file path=ppt/theme/theme1.xml><?xml version="1.0" encoding="utf-8"?>
<a:theme xmlns:a="http://schemas.openxmlformats.org/drawingml/2006/main" name="Prevost PPT Template EN">
  <a:themeElements>
    <a:clrScheme name="Prevost">
      <a:dk1>
        <a:sysClr val="windowText" lastClr="000000"/>
      </a:dk1>
      <a:lt1>
        <a:srgbClr val="FFFFFF"/>
      </a:lt1>
      <a:dk2>
        <a:srgbClr val="000000"/>
      </a:dk2>
      <a:lt2>
        <a:srgbClr val="FFFFFF"/>
      </a:lt2>
      <a:accent1>
        <a:srgbClr val="000000"/>
      </a:accent1>
      <a:accent2>
        <a:srgbClr val="576065"/>
      </a:accent2>
      <a:accent3>
        <a:srgbClr val="7C878E"/>
      </a:accent3>
      <a:accent4>
        <a:srgbClr val="AEB5BA"/>
      </a:accent4>
      <a:accent5>
        <a:srgbClr val="D9DDDF"/>
      </a:accent5>
      <a:accent6>
        <a:srgbClr val="FE6A00"/>
      </a:accent6>
      <a:hlink>
        <a:srgbClr val="7C878E"/>
      </a:hlink>
      <a:folHlink>
        <a:srgbClr val="FE6A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2"/>
        </a:solidFill>
        <a:ln>
          <a:noFill/>
        </a:ln>
        <a:effectLst/>
      </a:spPr>
      <a:bodyPr rot="0" spcFirstLastPara="0" vertOverflow="overflow" horzOverflow="overflow" vert="horz" wrap="square" lIns="108000" tIns="72000" rIns="108000" bIns="72000" numCol="1" spcCol="0" rtlCol="0" fromWordArt="0" anchor="ctr" anchorCtr="0" forceAA="0" compatLnSpc="1">
        <a:prstTxWarp prst="textNoShape">
          <a:avLst/>
        </a:prstTxWarp>
        <a:noAutofit/>
      </a:bodyPr>
      <a:lstStyle>
        <a:defPPr marL="0" marR="0" indent="0" algn="ctr" defTabSz="914400" rtl="0" eaLnBrk="0" fontAlgn="base" latinLnBrk="0" hangingPunct="0">
          <a:lnSpc>
            <a:spcPct val="100000"/>
          </a:lnSpc>
          <a:spcBef>
            <a:spcPct val="50000"/>
          </a:spcBef>
          <a:spcAft>
            <a:spcPct val="0"/>
          </a:spcAft>
          <a:buClrTx/>
          <a:buSzTx/>
          <a:buFontTx/>
          <a:buNone/>
          <a:tabLst/>
          <a:defRPr sz="1600" smtClean="0">
            <a:solidFill>
              <a:schemeClr val="bg1"/>
            </a:solidFill>
            <a:latin typeface="Arial" charset="0"/>
            <a:ea typeface="ＭＳ Ｐゴシック" charset="0"/>
          </a:defRPr>
        </a:defPPr>
      </a:lstStyle>
    </a:spDef>
    <a:lnDef>
      <a:spPr bwMode="auto">
        <a:solidFill>
          <a:schemeClr val="accent2"/>
        </a:solidFill>
        <a:ln w="28575"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a:lstStyle/>
    </a:lnDef>
    <a:txDef>
      <a:spPr>
        <a:noFill/>
      </a:spPr>
      <a:bodyPr wrap="square" lIns="0" tIns="72000" rIns="0" bIns="72000" rtlCol="0" anchor="t" anchorCtr="0">
        <a:noAutofit/>
      </a:bodyPr>
      <a:lstStyle>
        <a:defPPr algn="l">
          <a:spcBef>
            <a:spcPts val="1200"/>
          </a:spcBef>
          <a:defRPr dirty="0" err="1" smtClean="0">
            <a:solidFill>
              <a:schemeClr val="accent1"/>
            </a:solidFill>
          </a:defRPr>
        </a:defPPr>
      </a:lstStyle>
    </a:txDef>
  </a:objectDefaults>
  <a:extraClrSchemeLst>
    <a:extraClrScheme>
      <a:clrScheme name="1_ENG-PPT-Colour-04Dec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ENG-PPT-Colour-04Dec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ENG-PPT-Colour-04Dec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ENG-PPT-Colour-04Dec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ENG-PPT-Colour-04Dec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ENG-PPT-Colour-04Dec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ENG-PPT-Colour-04Dec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VOST_PPT_Template_Landscape_16-9_EN_00.potx [Read-Only]" id="{8BDC4915-02F1-4041-99AD-7C39B33CEC4C}" vid="{E6BB9EDE-E08A-4D4A-B6FF-E2FCCCD91C85}"/>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Unit Collaboration Document" ma:contentTypeID="0x0101007A60771C5753A247A9E629B69FD0F51E09005AFC7CE1A57CF24D8EC141E4B1FEC6A8" ma:contentTypeVersion="14" ma:contentTypeDescription="Create a new document." ma:contentTypeScope="" ma:versionID="b7805f9add3dceba6acd481627e3ff42">
  <xsd:schema xmlns:xsd="http://www.w3.org/2001/XMLSchema" xmlns:xs="http://www.w3.org/2001/XMLSchema" xmlns:p="http://schemas.microsoft.com/office/2006/metadata/properties" xmlns:ns2="2765c7e7-0d13-492f-bd04-ac9412c4b785" xmlns:ns3="30ddb1a9-edae-4abe-ae10-363935de325f" targetNamespace="http://schemas.microsoft.com/office/2006/metadata/properties" ma:root="true" ma:fieldsID="e4ab60ea8215d8c9a9e72ef93aa2a732" ns2:_="" ns3:_="">
    <xsd:import namespace="2765c7e7-0d13-492f-bd04-ac9412c4b785"/>
    <xsd:import namespace="30ddb1a9-edae-4abe-ae10-363935de325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65c7e7-0d13-492f-bd04-ac9412c4b78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0ddb1a9-edae-4abe-ae10-363935de325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009EAC0-8540-4660-A681-E3572AB6EB4E}">
  <ds:schemaRefs>
    <ds:schemaRef ds:uri="30ddb1a9-edae-4abe-ae10-363935de325f"/>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2765c7e7-0d13-492f-bd04-ac9412c4b785"/>
    <ds:schemaRef ds:uri="http://schemas.microsoft.com/office/2006/documentManagement/types"/>
    <ds:schemaRef ds:uri="http://www.w3.org/XML/1998/namespace"/>
  </ds:schemaRefs>
</ds:datastoreItem>
</file>

<file path=customXml/itemProps2.xml><?xml version="1.0" encoding="utf-8"?>
<ds:datastoreItem xmlns:ds="http://schemas.openxmlformats.org/officeDocument/2006/customXml" ds:itemID="{F3CD10F2-BCAD-4B4F-9105-C6221EA2CE4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765c7e7-0d13-492f-bd04-ac9412c4b785"/>
    <ds:schemaRef ds:uri="30ddb1a9-edae-4abe-ae10-363935de32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06C479D-0238-4F42-A738-426592CF643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PREVOST_PPT_Template_Landscape_16-9_EN_00</Template>
  <TotalTime>9459</TotalTime>
  <Words>1080</Words>
  <Application>Microsoft Office PowerPoint</Application>
  <PresentationFormat>Widescreen</PresentationFormat>
  <Paragraphs>66</Paragraphs>
  <Slides>14</Slides>
  <Notes>11</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Calibri</vt:lpstr>
      <vt:lpstr>Times</vt:lpstr>
      <vt:lpstr>Times New Roman</vt:lpstr>
      <vt:lpstr>Wingdings</vt:lpstr>
      <vt:lpstr>Prevost PPT Template EN</vt:lpstr>
      <vt:lpstr>Prevost Air System Maintenance</vt:lpstr>
      <vt:lpstr>PowerPoint Presentation</vt:lpstr>
      <vt:lpstr>Clean &amp; Care Status</vt:lpstr>
      <vt:lpstr>PowerPoint Presentation</vt:lpstr>
      <vt:lpstr>PowerPoint Presentation</vt:lpstr>
      <vt:lpstr>PowerPoint Presentation</vt:lpstr>
      <vt:lpstr>Stepwell Return Duct H3-45</vt:lpstr>
      <vt:lpstr>Cleaning the Return Air Ducts H3-45</vt:lpstr>
      <vt:lpstr>Evaporators should never wear a sweater!</vt:lpstr>
      <vt:lpstr>Cleaning the Evaporator Core</vt:lpstr>
      <vt:lpstr>PowerPoint Presentation</vt:lpstr>
      <vt:lpstr>PowerPoint Presentation</vt:lpstr>
      <vt:lpstr>PREVOST TOOLS APP</vt:lpstr>
      <vt:lpstr>PowerPoint Presentation</vt:lpstr>
    </vt:vector>
  </TitlesOfParts>
  <Company>VolvoIT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Wiese Brad</dc:creator>
  <cp:lastModifiedBy>Hitt Robert</cp:lastModifiedBy>
  <cp:revision>130</cp:revision>
  <cp:lastPrinted>2017-10-04T13:29:29Z</cp:lastPrinted>
  <dcterms:created xsi:type="dcterms:W3CDTF">2020-04-06T13:23:10Z</dcterms:created>
  <dcterms:modified xsi:type="dcterms:W3CDTF">2022-06-29T11:56:53Z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0x0101007A60771C5753A247A9E629B69FD0F51E09005AFC7CE1A57CF24D8EC141E4B1FEC6A8</vt:lpwstr>
  </property>
  <property fmtid="{D5CDD505-2E9C-101B-9397-08002B2CF9AE}" pid="3" name="MSIP_Label_bd2ff15f-6ce8-47f3-93ce-f81f88196d24_Enabled">
    <vt:lpwstr>true</vt:lpwstr>
  </property>
  <property fmtid="{D5CDD505-2E9C-101B-9397-08002B2CF9AE}" pid="4" name="MSIP_Label_bd2ff15f-6ce8-47f3-93ce-f81f88196d24_SetDate">
    <vt:lpwstr>2022-06-29T10:14:39Z</vt:lpwstr>
  </property>
  <property fmtid="{D5CDD505-2E9C-101B-9397-08002B2CF9AE}" pid="5" name="MSIP_Label_bd2ff15f-6ce8-47f3-93ce-f81f88196d24_Method">
    <vt:lpwstr>Privileged</vt:lpwstr>
  </property>
  <property fmtid="{D5CDD505-2E9C-101B-9397-08002B2CF9AE}" pid="6" name="MSIP_Label_bd2ff15f-6ce8-47f3-93ce-f81f88196d24_Name">
    <vt:lpwstr>bd2ff15f-6ce8-47f3-93ce-f81f88196d24</vt:lpwstr>
  </property>
  <property fmtid="{D5CDD505-2E9C-101B-9397-08002B2CF9AE}" pid="7" name="MSIP_Label_bd2ff15f-6ce8-47f3-93ce-f81f88196d24_SiteId">
    <vt:lpwstr>f25493ae-1c98-41d7-8a33-0be75f5fe603</vt:lpwstr>
  </property>
  <property fmtid="{D5CDD505-2E9C-101B-9397-08002B2CF9AE}" pid="8" name="MSIP_Label_bd2ff15f-6ce8-47f3-93ce-f81f88196d24_ActionId">
    <vt:lpwstr>99a06ba8-d089-4339-907c-90c5112f34bb</vt:lpwstr>
  </property>
  <property fmtid="{D5CDD505-2E9C-101B-9397-08002B2CF9AE}" pid="9" name="MSIP_Label_bd2ff15f-6ce8-47f3-93ce-f81f88196d24_ContentBits">
    <vt:lpwstr>0</vt:lpwstr>
  </property>
</Properties>
</file>