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62" r:id="rId4"/>
    <p:sldId id="264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82488" autoAdjust="0"/>
  </p:normalViewPr>
  <p:slideViewPr>
    <p:cSldViewPr snapToGrid="0">
      <p:cViewPr varScale="1">
        <p:scale>
          <a:sx n="67" d="100"/>
          <a:sy n="67" d="100"/>
        </p:scale>
        <p:origin x="994" y="62"/>
      </p:cViewPr>
      <p:guideLst/>
    </p:cSldViewPr>
  </p:slideViewPr>
  <p:outlineViewPr>
    <p:cViewPr>
      <p:scale>
        <a:sx n="33" d="100"/>
        <a:sy n="33" d="100"/>
      </p:scale>
      <p:origin x="0" y="-150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8" d="100"/>
          <a:sy n="68" d="100"/>
        </p:scale>
        <p:origin x="3101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60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VTOC - Winter Meeting 2018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099" y="255134"/>
            <a:ext cx="2099001" cy="93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VTOC - Winter Meeting 2018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099" y="255134"/>
            <a:ext cx="2099001" cy="93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VTOC - Winter Meeting 2018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099" y="255134"/>
            <a:ext cx="2099001" cy="93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VTOC - Winter Meeting 2018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VTOC - Winter Meeting 2018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099" y="255134"/>
            <a:ext cx="2099001" cy="93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r>
              <a:rPr lang="en-US" dirty="0"/>
              <a:t>VTOC - Winter Meeting 2018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099" y="255134"/>
            <a:ext cx="2099001" cy="93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VTOC - Winter Meeting 2018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099" y="255134"/>
            <a:ext cx="2099001" cy="93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VTOC - Winter Meeting 2018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099" y="255134"/>
            <a:ext cx="2099001" cy="93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VTOC - Winter Meeting 2018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099" y="255134"/>
            <a:ext cx="2099001" cy="93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VTOC - Winter Meeting 2018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099" y="255134"/>
            <a:ext cx="2099001" cy="93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VTOC - Winter Meeting 2018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9A3335-6331-4872-A8B7-ECD55539F4D0}" type="datetimeFigureOut">
              <a:rPr lang="en-US" smtClean="0"/>
              <a:pPr/>
              <a:t>6/25/2019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City street with motion blur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3930" y="5357004"/>
            <a:ext cx="2811533" cy="133418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191886" y="1990107"/>
            <a:ext cx="5443268" cy="2560320"/>
          </a:xfrm>
        </p:spPr>
        <p:txBody>
          <a:bodyPr>
            <a:normAutofit/>
          </a:bodyPr>
          <a:lstStyle/>
          <a:p>
            <a:r>
              <a:rPr lang="en-US" sz="3600" dirty="0"/>
              <a:t>Vehicle Technical Operations Committee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191886" y="4690993"/>
            <a:ext cx="5120640" cy="1600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n-US" dirty="0"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en-US" b="1" dirty="0">
                <a:latin typeface="+mj-lt"/>
              </a:rPr>
              <a:t>Summer Meeting 2019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j-lt"/>
              </a:rPr>
              <a:t>Baltimore, Maryland</a:t>
            </a:r>
          </a:p>
          <a:p>
            <a:pPr>
              <a:spcBef>
                <a:spcPts val="600"/>
              </a:spcBef>
            </a:pPr>
            <a:endParaRPr lang="en-US" dirty="0">
              <a:latin typeface="+mj-l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1" y="1199680"/>
            <a:ext cx="4513624" cy="2402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Vehicle Technical Operations Committee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123090"/>
            <a:ext cx="6955221" cy="43434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Welcome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sz="16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Thank You For Attending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sz="16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Post session survey. Please participate!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3600" b="1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i="1" dirty="0"/>
              <a:t>This is your forum; we need your feedback for future topics and improvements.  </a:t>
            </a:r>
          </a:p>
        </p:txBody>
      </p:sp>
      <p:sp>
        <p:nvSpPr>
          <p:cNvPr id="5" name="Rectangle 4"/>
          <p:cNvSpPr/>
          <p:nvPr/>
        </p:nvSpPr>
        <p:spPr>
          <a:xfrm>
            <a:off x="975874" y="6172200"/>
            <a:ext cx="4514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Your forum for safety and compliance.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43" y="2123090"/>
            <a:ext cx="2816613" cy="2448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058" y="1786758"/>
            <a:ext cx="9263742" cy="434340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b="1" dirty="0">
                <a:solidFill>
                  <a:srgbClr val="0070C0"/>
                </a:solidFill>
                <a:latin typeface="+mj-lt"/>
              </a:rPr>
              <a:t>Panel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1400" dirty="0">
              <a:latin typeface="+mj-lt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b="1" dirty="0">
                <a:latin typeface="+mj-lt"/>
              </a:rPr>
              <a:t>Tony </a:t>
            </a:r>
            <a:r>
              <a:rPr lang="en-US" b="1" dirty="0" err="1">
                <a:latin typeface="+mj-lt"/>
              </a:rPr>
              <a:t>Mongiovi</a:t>
            </a:r>
            <a:r>
              <a:rPr lang="en-US" b="1" dirty="0">
                <a:latin typeface="+mj-lt"/>
              </a:rPr>
              <a:t>, </a:t>
            </a:r>
            <a:r>
              <a:rPr lang="en-US" dirty="0">
                <a:latin typeface="+mj-lt"/>
              </a:rPr>
              <a:t>Northeast Sales and Service, </a:t>
            </a:r>
            <a:r>
              <a:rPr lang="en-US" dirty="0" err="1">
                <a:latin typeface="+mj-lt"/>
              </a:rPr>
              <a:t>Temsa</a:t>
            </a:r>
            <a:r>
              <a:rPr lang="en-US" dirty="0">
                <a:latin typeface="+mj-lt"/>
              </a:rPr>
              <a:t> North America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1400" b="1" dirty="0">
              <a:latin typeface="+mj-lt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b="1" dirty="0">
                <a:latin typeface="+mj-lt"/>
              </a:rPr>
              <a:t>Louis Hotard, </a:t>
            </a:r>
            <a:r>
              <a:rPr lang="en-US" dirty="0">
                <a:latin typeface="+mj-lt"/>
              </a:rPr>
              <a:t>Director of Technical Services, ABC Companies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1400" b="1" dirty="0">
              <a:latin typeface="+mj-lt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b="1" dirty="0">
                <a:latin typeface="+mj-lt"/>
              </a:rPr>
              <a:t>Jacob Mushaney, </a:t>
            </a:r>
            <a:r>
              <a:rPr lang="en-US" dirty="0">
                <a:latin typeface="+mj-lt"/>
              </a:rPr>
              <a:t>Customer Support Manager, Technical Services, Prevost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1400" b="1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b="1" dirty="0" err="1"/>
              <a:t>Ibrahem</a:t>
            </a:r>
            <a:r>
              <a:rPr lang="en-US" b="1" dirty="0"/>
              <a:t> </a:t>
            </a:r>
            <a:r>
              <a:rPr lang="en-US" b="1" dirty="0" err="1"/>
              <a:t>Abdalla</a:t>
            </a:r>
            <a:r>
              <a:rPr lang="en-US" dirty="0"/>
              <a:t>, Manager, Customer Service Engineering &amp; Special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dirty="0"/>
              <a:t>Projects, MCI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6058" y="255134"/>
            <a:ext cx="10330542" cy="1036850"/>
          </a:xfrm>
        </p:spPr>
        <p:txBody>
          <a:bodyPr/>
          <a:lstStyle/>
          <a:p>
            <a:r>
              <a:rPr lang="en-US" dirty="0"/>
              <a:t>Thank you to our SME’s!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773" y="2307771"/>
            <a:ext cx="1978574" cy="155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48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Driver Assistance Systems - </a:t>
            </a:r>
            <a:br>
              <a:rPr lang="en-US" dirty="0"/>
            </a:br>
            <a:r>
              <a:rPr lang="en-US" dirty="0"/>
              <a:t>Forward Collision Avoidance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1"/>
            <a:ext cx="9601200" cy="4637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Agenda</a:t>
            </a:r>
          </a:p>
          <a:p>
            <a:r>
              <a:rPr lang="en-US" sz="2200" dirty="0"/>
              <a:t>NTSB Recommendation (H-15-008)</a:t>
            </a:r>
          </a:p>
          <a:p>
            <a:r>
              <a:rPr lang="en-US" sz="2200" dirty="0"/>
              <a:t>FCW Systems for Coaches – MCI’s Current Offerings, </a:t>
            </a:r>
            <a:r>
              <a:rPr lang="en-US" sz="2200" dirty="0" err="1"/>
              <a:t>Ibrahem</a:t>
            </a:r>
            <a:r>
              <a:rPr lang="en-US" sz="2200" dirty="0"/>
              <a:t> </a:t>
            </a:r>
          </a:p>
          <a:p>
            <a:r>
              <a:rPr lang="en-US" sz="2200" dirty="0"/>
              <a:t>Adaptive Cruise Control – Van </a:t>
            </a:r>
            <a:r>
              <a:rPr lang="en-US" sz="2200" dirty="0" err="1"/>
              <a:t>Hool</a:t>
            </a:r>
            <a:r>
              <a:rPr lang="en-US" sz="2200" dirty="0"/>
              <a:t>, Louis</a:t>
            </a:r>
          </a:p>
          <a:p>
            <a:r>
              <a:rPr lang="en-US" sz="2200" dirty="0"/>
              <a:t>Quick Link for Operators – Prevost, Jake</a:t>
            </a:r>
          </a:p>
          <a:p>
            <a:r>
              <a:rPr lang="en-US" sz="2200" dirty="0"/>
              <a:t>Training Required for Drivers and Techs – MCI LMS, </a:t>
            </a:r>
            <a:r>
              <a:rPr lang="en-US" sz="2200" dirty="0" err="1"/>
              <a:t>Prevo</a:t>
            </a:r>
            <a:r>
              <a:rPr lang="en-US" sz="2200" dirty="0"/>
              <a:t> links, VH</a:t>
            </a:r>
          </a:p>
          <a:p>
            <a:r>
              <a:rPr lang="en-US" sz="2200" dirty="0"/>
              <a:t>Possible Negatives – Mixed fleets anyone?? </a:t>
            </a:r>
          </a:p>
          <a:p>
            <a:r>
              <a:rPr lang="en-US" sz="2200" dirty="0"/>
              <a:t>Open Discussion – Please ask questions, participate. </a:t>
            </a:r>
          </a:p>
          <a:p>
            <a:r>
              <a:rPr lang="en-US" sz="2200" dirty="0"/>
              <a:t>Feedback Questionnaire – Are we doing what you need? </a:t>
            </a:r>
            <a:r>
              <a:rPr lang="en-US" sz="2200"/>
              <a:t>Please help!!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2366" y="2373087"/>
            <a:ext cx="1774371" cy="177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996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55940" y="3821501"/>
            <a:ext cx="5995358" cy="175155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b="1" dirty="0"/>
              <a:t>Matthew Herr</a:t>
            </a:r>
            <a:r>
              <a:rPr lang="en-US" sz="1800" dirty="0"/>
              <a:t>, Chair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Matt@executivecoach.net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8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b="1" dirty="0"/>
              <a:t>John-Paul Pelletier, </a:t>
            </a:r>
            <a:r>
              <a:rPr lang="en-US" sz="1800" dirty="0"/>
              <a:t>P. Eng., Vice President, Engineering, MCI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8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8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800" dirty="0"/>
          </a:p>
          <a:p>
            <a:pPr>
              <a:lnSpc>
                <a:spcPct val="120000"/>
              </a:lnSpc>
            </a:pPr>
            <a:r>
              <a:rPr lang="en-US" sz="6400" dirty="0"/>
              <a:t> 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89302" y="2401376"/>
            <a:ext cx="4485735" cy="10939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Vehicle Technical Operations Committee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940" y="794974"/>
            <a:ext cx="3017807" cy="1606402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035435" y="6223958"/>
            <a:ext cx="4514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Your forum for safety and compliance.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17" name="Picture Placeholder 4" descr="City street with motion blur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3930" y="5357004"/>
            <a:ext cx="2811533" cy="133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278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les Direction 16X9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rection presentation (widescreen).potx" id="{D17AB31B-F25B-45F4-B34E-C6982D129A29}" vid="{B63A7B92-8C2A-4E6A-9062-768A2448E61C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direction presentation (widescreen)</Template>
  <TotalTime>3944</TotalTime>
  <Words>216</Words>
  <Application>Microsoft Office PowerPoint</Application>
  <PresentationFormat>Widescreen</PresentationFormat>
  <Paragraphs>54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Book Antiqua</vt:lpstr>
      <vt:lpstr>Sales Direction 16X9</vt:lpstr>
      <vt:lpstr>Vehicle Technical Operations Committee</vt:lpstr>
      <vt:lpstr>Vehicle Technical Operations Committee </vt:lpstr>
      <vt:lpstr>Thank you to our SME’s!</vt:lpstr>
      <vt:lpstr>Advanced Driver Assistance Systems -  Forward Collision Avoidance Systems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Vehick</dc:title>
  <dc:creator>Herr</dc:creator>
  <cp:lastModifiedBy>Andrew Newhart</cp:lastModifiedBy>
  <cp:revision>78</cp:revision>
  <dcterms:created xsi:type="dcterms:W3CDTF">2018-01-21T18:15:24Z</dcterms:created>
  <dcterms:modified xsi:type="dcterms:W3CDTF">2019-06-25T14:52:35Z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