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302" r:id="rId5"/>
    <p:sldId id="304" r:id="rId6"/>
    <p:sldId id="298" r:id="rId7"/>
    <p:sldId id="307" r:id="rId8"/>
    <p:sldId id="290" r:id="rId9"/>
    <p:sldId id="309" r:id="rId10"/>
    <p:sldId id="30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66FF33"/>
    <a:srgbClr val="1FE144"/>
    <a:srgbClr val="00CC00"/>
    <a:srgbClr val="6600FF"/>
    <a:srgbClr val="33CC33"/>
    <a:srgbClr val="F75A03"/>
    <a:srgbClr val="F739C1"/>
    <a:srgbClr val="FF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3A9B6C-E251-4D19-B226-0E3413FEBE95}" v="27" dt="2024-05-01T18:36:14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70363" autoAdjust="0"/>
  </p:normalViewPr>
  <p:slideViewPr>
    <p:cSldViewPr snapToGrid="0">
      <p:cViewPr varScale="1">
        <p:scale>
          <a:sx n="71" d="100"/>
          <a:sy n="71" d="100"/>
        </p:scale>
        <p:origin x="22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Rohde" userId="d04b9c84-ef73-4983-bbfb-5e30f4ca12d7" providerId="ADAL" clId="{8C3A9B6C-E251-4D19-B226-0E3413FEBE95}"/>
    <pc:docChg chg="undo custSel modSld">
      <pc:chgData name="Suzanne Rohde" userId="d04b9c84-ef73-4983-bbfb-5e30f4ca12d7" providerId="ADAL" clId="{8C3A9B6C-E251-4D19-B226-0E3413FEBE95}" dt="2024-05-01T18:54:47.786" v="910" actId="20577"/>
      <pc:docMkLst>
        <pc:docMk/>
      </pc:docMkLst>
      <pc:sldChg chg="delSp modSp mod modNotesTx">
        <pc:chgData name="Suzanne Rohde" userId="d04b9c84-ef73-4983-bbfb-5e30f4ca12d7" providerId="ADAL" clId="{8C3A9B6C-E251-4D19-B226-0E3413FEBE95}" dt="2024-04-25T19:03:02.425" v="782" actId="6549"/>
        <pc:sldMkLst>
          <pc:docMk/>
          <pc:sldMk cId="3516222241" sldId="290"/>
        </pc:sldMkLst>
        <pc:spChg chg="del mod">
          <ac:chgData name="Suzanne Rohde" userId="d04b9c84-ef73-4983-bbfb-5e30f4ca12d7" providerId="ADAL" clId="{8C3A9B6C-E251-4D19-B226-0E3413FEBE95}" dt="2024-04-25T18:15:56.372" v="467" actId="478"/>
          <ac:spMkLst>
            <pc:docMk/>
            <pc:sldMk cId="3516222241" sldId="290"/>
            <ac:spMk id="2" creationId="{44A22C11-63EF-4E69-9602-40798A2D1BA6}"/>
          </ac:spMkLst>
        </pc:spChg>
        <pc:spChg chg="mod">
          <ac:chgData name="Suzanne Rohde" userId="d04b9c84-ef73-4983-bbfb-5e30f4ca12d7" providerId="ADAL" clId="{8C3A9B6C-E251-4D19-B226-0E3413FEBE95}" dt="2024-04-25T18:16:01.930" v="468" actId="1076"/>
          <ac:spMkLst>
            <pc:docMk/>
            <pc:sldMk cId="3516222241" sldId="290"/>
            <ac:spMk id="8" creationId="{00000000-0000-0000-0000-000000000000}"/>
          </ac:spMkLst>
        </pc:spChg>
      </pc:sldChg>
      <pc:sldChg chg="addSp delSp modSp mod modNotesTx">
        <pc:chgData name="Suzanne Rohde" userId="d04b9c84-ef73-4983-bbfb-5e30f4ca12d7" providerId="ADAL" clId="{8C3A9B6C-E251-4D19-B226-0E3413FEBE95}" dt="2024-05-01T18:36:14.712" v="838" actId="27918"/>
        <pc:sldMkLst>
          <pc:docMk/>
          <pc:sldMk cId="3037332774" sldId="298"/>
        </pc:sldMkLst>
        <pc:spChg chg="add del mod">
          <ac:chgData name="Suzanne Rohde" userId="d04b9c84-ef73-4983-bbfb-5e30f4ca12d7" providerId="ADAL" clId="{8C3A9B6C-E251-4D19-B226-0E3413FEBE95}" dt="2024-04-25T18:01:47.745" v="352" actId="478"/>
          <ac:spMkLst>
            <pc:docMk/>
            <pc:sldMk cId="3037332774" sldId="298"/>
            <ac:spMk id="8" creationId="{9CD6E92A-7282-FF12-BB6C-5E29DEF36466}"/>
          </ac:spMkLst>
        </pc:spChg>
        <pc:spChg chg="del">
          <ac:chgData name="Suzanne Rohde" userId="d04b9c84-ef73-4983-bbfb-5e30f4ca12d7" providerId="ADAL" clId="{8C3A9B6C-E251-4D19-B226-0E3413FEBE95}" dt="2024-04-25T17:56:56.078" v="186" actId="478"/>
          <ac:spMkLst>
            <pc:docMk/>
            <pc:sldMk cId="3037332774" sldId="298"/>
            <ac:spMk id="9" creationId="{CEB25A34-4671-ADC5-4BA3-6B7B80BE3F31}"/>
          </ac:spMkLst>
        </pc:spChg>
        <pc:spChg chg="add del mod">
          <ac:chgData name="Suzanne Rohde" userId="d04b9c84-ef73-4983-bbfb-5e30f4ca12d7" providerId="ADAL" clId="{8C3A9B6C-E251-4D19-B226-0E3413FEBE95}" dt="2024-04-25T18:02:29.556" v="363" actId="478"/>
          <ac:spMkLst>
            <pc:docMk/>
            <pc:sldMk cId="3037332774" sldId="298"/>
            <ac:spMk id="10" creationId="{7E0440E7-2AB8-8CF9-944D-7E1460960263}"/>
          </ac:spMkLst>
        </pc:spChg>
        <pc:spChg chg="add mod">
          <ac:chgData name="Suzanne Rohde" userId="d04b9c84-ef73-4983-bbfb-5e30f4ca12d7" providerId="ADAL" clId="{8C3A9B6C-E251-4D19-B226-0E3413FEBE95}" dt="2024-05-01T18:26:44.096" v="814" actId="14100"/>
          <ac:spMkLst>
            <pc:docMk/>
            <pc:sldMk cId="3037332774" sldId="298"/>
            <ac:spMk id="11" creationId="{14680F6B-3CCE-F0E1-12A8-E3909757193E}"/>
          </ac:spMkLst>
        </pc:spChg>
        <pc:graphicFrameChg chg="mod">
          <ac:chgData name="Suzanne Rohde" userId="d04b9c84-ef73-4983-bbfb-5e30f4ca12d7" providerId="ADAL" clId="{8C3A9B6C-E251-4D19-B226-0E3413FEBE95}" dt="2024-04-25T18:03:48.824" v="387"/>
          <ac:graphicFrameMkLst>
            <pc:docMk/>
            <pc:sldMk cId="3037332774" sldId="298"/>
            <ac:graphicFrameMk id="5" creationId="{00000000-0000-0000-0000-000000000000}"/>
          </ac:graphicFrameMkLst>
        </pc:graphicFrameChg>
        <pc:cxnChg chg="add del mod">
          <ac:chgData name="Suzanne Rohde" userId="d04b9c84-ef73-4983-bbfb-5e30f4ca12d7" providerId="ADAL" clId="{8C3A9B6C-E251-4D19-B226-0E3413FEBE95}" dt="2024-04-25T18:00:32.755" v="331" actId="478"/>
          <ac:cxnSpMkLst>
            <pc:docMk/>
            <pc:sldMk cId="3037332774" sldId="298"/>
            <ac:cxnSpMk id="6" creationId="{06B2CB00-3754-0110-6B6C-A062CDCFAF42}"/>
          </ac:cxnSpMkLst>
        </pc:cxnChg>
      </pc:sldChg>
      <pc:sldChg chg="modSp mod">
        <pc:chgData name="Suzanne Rohde" userId="d04b9c84-ef73-4983-bbfb-5e30f4ca12d7" providerId="ADAL" clId="{8C3A9B6C-E251-4D19-B226-0E3413FEBE95}" dt="2024-04-25T17:43:48.583" v="97" actId="6549"/>
        <pc:sldMkLst>
          <pc:docMk/>
          <pc:sldMk cId="617914354" sldId="302"/>
        </pc:sldMkLst>
        <pc:spChg chg="mod">
          <ac:chgData name="Suzanne Rohde" userId="d04b9c84-ef73-4983-bbfb-5e30f4ca12d7" providerId="ADAL" clId="{8C3A9B6C-E251-4D19-B226-0E3413FEBE95}" dt="2024-04-25T17:43:48.583" v="97" actId="6549"/>
          <ac:spMkLst>
            <pc:docMk/>
            <pc:sldMk cId="617914354" sldId="302"/>
            <ac:spMk id="3" creationId="{1140F37D-00C0-4F37-BC77-B4CA10558FE9}"/>
          </ac:spMkLst>
        </pc:spChg>
      </pc:sldChg>
      <pc:sldChg chg="modSp mod">
        <pc:chgData name="Suzanne Rohde" userId="d04b9c84-ef73-4983-bbfb-5e30f4ca12d7" providerId="ADAL" clId="{8C3A9B6C-E251-4D19-B226-0E3413FEBE95}" dt="2024-05-01T18:54:47.786" v="910" actId="20577"/>
        <pc:sldMkLst>
          <pc:docMk/>
          <pc:sldMk cId="2231143755" sldId="304"/>
        </pc:sldMkLst>
        <pc:spChg chg="mod">
          <ac:chgData name="Suzanne Rohde" userId="d04b9c84-ef73-4983-bbfb-5e30f4ca12d7" providerId="ADAL" clId="{8C3A9B6C-E251-4D19-B226-0E3413FEBE95}" dt="2024-05-01T18:54:47.786" v="910" actId="20577"/>
          <ac:spMkLst>
            <pc:docMk/>
            <pc:sldMk cId="2231143755" sldId="304"/>
            <ac:spMk id="2" creationId="{00000000-0000-0000-0000-000000000000}"/>
          </ac:spMkLst>
        </pc:spChg>
      </pc:sldChg>
      <pc:sldChg chg="addSp delSp modSp mod">
        <pc:chgData name="Suzanne Rohde" userId="d04b9c84-ef73-4983-bbfb-5e30f4ca12d7" providerId="ADAL" clId="{8C3A9B6C-E251-4D19-B226-0E3413FEBE95}" dt="2024-05-01T18:34:52.785" v="833" actId="27918"/>
        <pc:sldMkLst>
          <pc:docMk/>
          <pc:sldMk cId="1770810999" sldId="307"/>
        </pc:sldMkLst>
        <pc:spChg chg="mod">
          <ac:chgData name="Suzanne Rohde" userId="d04b9c84-ef73-4983-bbfb-5e30f4ca12d7" providerId="ADAL" clId="{8C3A9B6C-E251-4D19-B226-0E3413FEBE95}" dt="2024-05-01T18:29:46.120" v="826" actId="6549"/>
          <ac:spMkLst>
            <pc:docMk/>
            <pc:sldMk cId="1770810999" sldId="307"/>
            <ac:spMk id="4" creationId="{00000000-0000-0000-0000-000000000000}"/>
          </ac:spMkLst>
        </pc:spChg>
        <pc:spChg chg="mod">
          <ac:chgData name="Suzanne Rohde" userId="d04b9c84-ef73-4983-bbfb-5e30f4ca12d7" providerId="ADAL" clId="{8C3A9B6C-E251-4D19-B226-0E3413FEBE95}" dt="2024-05-01T18:34:38.070" v="828" actId="6549"/>
          <ac:spMkLst>
            <pc:docMk/>
            <pc:sldMk cId="1770810999" sldId="307"/>
            <ac:spMk id="6" creationId="{249FABA0-361F-4F06-B792-CAE10A7C79FA}"/>
          </ac:spMkLst>
        </pc:spChg>
        <pc:graphicFrameChg chg="add del mod">
          <ac:chgData name="Suzanne Rohde" userId="d04b9c84-ef73-4983-bbfb-5e30f4ca12d7" providerId="ADAL" clId="{8C3A9B6C-E251-4D19-B226-0E3413FEBE95}" dt="2024-04-25T18:15:18.099" v="431" actId="255"/>
          <ac:graphicFrameMkLst>
            <pc:docMk/>
            <pc:sldMk cId="1770810999" sldId="307"/>
            <ac:graphicFrameMk id="8" creationId="{4B97209B-BC4D-4468-A00C-89FE43E145DA}"/>
          </ac:graphicFrameMkLst>
        </pc:graphicFrameChg>
        <pc:graphicFrameChg chg="add del mod">
          <ac:chgData name="Suzanne Rohde" userId="d04b9c84-ef73-4983-bbfb-5e30f4ca12d7" providerId="ADAL" clId="{8C3A9B6C-E251-4D19-B226-0E3413FEBE95}" dt="2024-04-25T18:14:49.473" v="428" actId="1076"/>
          <ac:graphicFrameMkLst>
            <pc:docMk/>
            <pc:sldMk cId="1770810999" sldId="307"/>
            <ac:graphicFrameMk id="9" creationId="{DDA5D71C-5060-4CD4-8312-A205F40B8EC4}"/>
          </ac:graphicFrameMkLst>
        </pc:graphicFrameChg>
      </pc:sldChg>
    </pc:docChg>
  </pc:docChgLst>
  <pc:docChgLst>
    <pc:chgData name="Suzanne Rohde" userId="d04b9c84-ef73-4983-bbfb-5e30f4ca12d7" providerId="ADAL" clId="{4A570429-34DF-4467-A43B-972960D77442}"/>
    <pc:docChg chg="undo custSel delSld modSld sldOrd">
      <pc:chgData name="Suzanne Rohde" userId="d04b9c84-ef73-4983-bbfb-5e30f4ca12d7" providerId="ADAL" clId="{4A570429-34DF-4467-A43B-972960D77442}" dt="2023-04-25T14:54:28.994" v="2121" actId="1076"/>
      <pc:docMkLst>
        <pc:docMk/>
      </pc:docMkLst>
      <pc:sldChg chg="delSp modSp del mod">
        <pc:chgData name="Suzanne Rohde" userId="d04b9c84-ef73-4983-bbfb-5e30f4ca12d7" providerId="ADAL" clId="{4A570429-34DF-4467-A43B-972960D77442}" dt="2023-04-25T14:51:44.114" v="2086" actId="47"/>
        <pc:sldMkLst>
          <pc:docMk/>
          <pc:sldMk cId="67607047" sldId="297"/>
        </pc:sldMkLst>
        <pc:spChg chg="mod">
          <ac:chgData name="Suzanne Rohde" userId="d04b9c84-ef73-4983-bbfb-5e30f4ca12d7" providerId="ADAL" clId="{4A570429-34DF-4467-A43B-972960D77442}" dt="2023-04-25T13:51:24.347" v="561" actId="20577"/>
          <ac:spMkLst>
            <pc:docMk/>
            <pc:sldMk cId="67607047" sldId="297"/>
            <ac:spMk id="2" creationId="{00000000-0000-0000-0000-000000000000}"/>
          </ac:spMkLst>
        </pc:spChg>
        <pc:spChg chg="mod">
          <ac:chgData name="Suzanne Rohde" userId="d04b9c84-ef73-4983-bbfb-5e30f4ca12d7" providerId="ADAL" clId="{4A570429-34DF-4467-A43B-972960D77442}" dt="2023-04-25T13:50:51.567" v="549" actId="1076"/>
          <ac:spMkLst>
            <pc:docMk/>
            <pc:sldMk cId="67607047" sldId="297"/>
            <ac:spMk id="3" creationId="{5C8A950A-DB40-49A8-92AB-489E7EDF38BC}"/>
          </ac:spMkLst>
        </pc:spChg>
        <pc:spChg chg="del">
          <ac:chgData name="Suzanne Rohde" userId="d04b9c84-ef73-4983-bbfb-5e30f4ca12d7" providerId="ADAL" clId="{4A570429-34DF-4467-A43B-972960D77442}" dt="2023-04-25T13:50:57.971" v="552" actId="478"/>
          <ac:spMkLst>
            <pc:docMk/>
            <pc:sldMk cId="67607047" sldId="297"/>
            <ac:spMk id="4" creationId="{07211C90-C3E9-4ABC-A530-6FFFC2482DBB}"/>
          </ac:spMkLst>
        </pc:spChg>
        <pc:spChg chg="del mod">
          <ac:chgData name="Suzanne Rohde" userId="d04b9c84-ef73-4983-bbfb-5e30f4ca12d7" providerId="ADAL" clId="{4A570429-34DF-4467-A43B-972960D77442}" dt="2023-04-25T13:49:53.280" v="536"/>
          <ac:spMkLst>
            <pc:docMk/>
            <pc:sldMk cId="67607047" sldId="297"/>
            <ac:spMk id="5" creationId="{21F15D00-3CFD-4026-A8C4-0A38D13A4B27}"/>
          </ac:spMkLst>
        </pc:spChg>
        <pc:spChg chg="mod">
          <ac:chgData name="Suzanne Rohde" userId="d04b9c84-ef73-4983-bbfb-5e30f4ca12d7" providerId="ADAL" clId="{4A570429-34DF-4467-A43B-972960D77442}" dt="2023-04-25T13:50:25.676" v="544" actId="1076"/>
          <ac:spMkLst>
            <pc:docMk/>
            <pc:sldMk cId="67607047" sldId="297"/>
            <ac:spMk id="7" creationId="{94189703-F06F-4051-B331-ED5752CFE7D2}"/>
          </ac:spMkLst>
        </pc:spChg>
        <pc:spChg chg="mod">
          <ac:chgData name="Suzanne Rohde" userId="d04b9c84-ef73-4983-bbfb-5e30f4ca12d7" providerId="ADAL" clId="{4A570429-34DF-4467-A43B-972960D77442}" dt="2023-04-25T13:50:35.161" v="545" actId="1076"/>
          <ac:spMkLst>
            <pc:docMk/>
            <pc:sldMk cId="67607047" sldId="297"/>
            <ac:spMk id="8" creationId="{B5244D0A-549B-4F59-9313-0CA7AE40FC36}"/>
          </ac:spMkLst>
        </pc:spChg>
        <pc:spChg chg="del mod">
          <ac:chgData name="Suzanne Rohde" userId="d04b9c84-ef73-4983-bbfb-5e30f4ca12d7" providerId="ADAL" clId="{4A570429-34DF-4467-A43B-972960D77442}" dt="2023-04-25T13:49:58.780" v="538" actId="478"/>
          <ac:spMkLst>
            <pc:docMk/>
            <pc:sldMk cId="67607047" sldId="297"/>
            <ac:spMk id="9" creationId="{2D98E705-FFCD-4251-9750-44C5BD3CBE5C}"/>
          </ac:spMkLst>
        </pc:spChg>
        <pc:spChg chg="mod">
          <ac:chgData name="Suzanne Rohde" userId="d04b9c84-ef73-4983-bbfb-5e30f4ca12d7" providerId="ADAL" clId="{4A570429-34DF-4467-A43B-972960D77442}" dt="2023-04-25T13:50:54.894" v="551" actId="1076"/>
          <ac:spMkLst>
            <pc:docMk/>
            <pc:sldMk cId="67607047" sldId="297"/>
            <ac:spMk id="13" creationId="{33101B69-7ABE-43F2-A693-0F5A1E1B4AB6}"/>
          </ac:spMkLst>
        </pc:spChg>
        <pc:spChg chg="mod">
          <ac:chgData name="Suzanne Rohde" userId="d04b9c84-ef73-4983-bbfb-5e30f4ca12d7" providerId="ADAL" clId="{4A570429-34DF-4467-A43B-972960D77442}" dt="2023-04-25T13:48:48.187" v="459" actId="20577"/>
          <ac:spMkLst>
            <pc:docMk/>
            <pc:sldMk cId="67607047" sldId="297"/>
            <ac:spMk id="18" creationId="{00000000-0000-0000-0000-000000000000}"/>
          </ac:spMkLst>
        </pc:spChg>
        <pc:spChg chg="del">
          <ac:chgData name="Suzanne Rohde" userId="d04b9c84-ef73-4983-bbfb-5e30f4ca12d7" providerId="ADAL" clId="{4A570429-34DF-4467-A43B-972960D77442}" dt="2023-04-25T13:50:39.907" v="546" actId="478"/>
          <ac:spMkLst>
            <pc:docMk/>
            <pc:sldMk cId="67607047" sldId="297"/>
            <ac:spMk id="19" creationId="{2871DF10-82DF-4148-BBD3-D2E66A7ADAA8}"/>
          </ac:spMkLst>
        </pc:spChg>
        <pc:spChg chg="del mod">
          <ac:chgData name="Suzanne Rohde" userId="d04b9c84-ef73-4983-bbfb-5e30f4ca12d7" providerId="ADAL" clId="{4A570429-34DF-4467-A43B-972960D77442}" dt="2023-04-25T13:50:04.483" v="540" actId="478"/>
          <ac:spMkLst>
            <pc:docMk/>
            <pc:sldMk cId="67607047" sldId="297"/>
            <ac:spMk id="20" creationId="{86ED1B06-981D-4D3D-813B-F5D32C7800B3}"/>
          </ac:spMkLst>
        </pc:spChg>
        <pc:spChg chg="del">
          <ac:chgData name="Suzanne Rohde" userId="d04b9c84-ef73-4983-bbfb-5e30f4ca12d7" providerId="ADAL" clId="{4A570429-34DF-4467-A43B-972960D77442}" dt="2023-04-25T13:50:44.267" v="547" actId="478"/>
          <ac:spMkLst>
            <pc:docMk/>
            <pc:sldMk cId="67607047" sldId="297"/>
            <ac:spMk id="24" creationId="{8D9AD464-5A20-4034-B027-EC018D2F8042}"/>
          </ac:spMkLst>
        </pc:spChg>
        <pc:picChg chg="del">
          <ac:chgData name="Suzanne Rohde" userId="d04b9c84-ef73-4983-bbfb-5e30f4ca12d7" providerId="ADAL" clId="{4A570429-34DF-4467-A43B-972960D77442}" dt="2023-04-25T13:50:08.331" v="541" actId="478"/>
          <ac:picMkLst>
            <pc:docMk/>
            <pc:sldMk cId="67607047" sldId="297"/>
            <ac:picMk id="6" creationId="{00000000-0000-0000-0000-000000000000}"/>
          </ac:picMkLst>
        </pc:picChg>
      </pc:sldChg>
      <pc:sldChg chg="modSp mod ord">
        <pc:chgData name="Suzanne Rohde" userId="d04b9c84-ef73-4983-bbfb-5e30f4ca12d7" providerId="ADAL" clId="{4A570429-34DF-4467-A43B-972960D77442}" dt="2023-04-25T13:45:40.002" v="441" actId="2711"/>
        <pc:sldMkLst>
          <pc:docMk/>
          <pc:sldMk cId="3037332774" sldId="298"/>
        </pc:sldMkLst>
        <pc:spChg chg="mod">
          <ac:chgData name="Suzanne Rohde" userId="d04b9c84-ef73-4983-bbfb-5e30f4ca12d7" providerId="ADAL" clId="{4A570429-34DF-4467-A43B-972960D77442}" dt="2023-04-25T13:45:40.002" v="441" actId="2711"/>
          <ac:spMkLst>
            <pc:docMk/>
            <pc:sldMk cId="3037332774" sldId="298"/>
            <ac:spMk id="18" creationId="{00000000-0000-0000-0000-000000000000}"/>
          </ac:spMkLst>
        </pc:spChg>
        <pc:graphicFrameChg chg="mod">
          <ac:chgData name="Suzanne Rohde" userId="d04b9c84-ef73-4983-bbfb-5e30f4ca12d7" providerId="ADAL" clId="{4A570429-34DF-4467-A43B-972960D77442}" dt="2023-04-25T13:45:14.937" v="429" actId="1076"/>
          <ac:graphicFrameMkLst>
            <pc:docMk/>
            <pc:sldMk cId="3037332774" sldId="298"/>
            <ac:graphicFrameMk id="5" creationId="{00000000-0000-0000-0000-000000000000}"/>
          </ac:graphicFrameMkLst>
        </pc:graphicFrameChg>
      </pc:sldChg>
      <pc:sldChg chg="modSp mod">
        <pc:chgData name="Suzanne Rohde" userId="d04b9c84-ef73-4983-bbfb-5e30f4ca12d7" providerId="ADAL" clId="{4A570429-34DF-4467-A43B-972960D77442}" dt="2023-04-25T12:26:39.693" v="130" actId="6549"/>
        <pc:sldMkLst>
          <pc:docMk/>
          <pc:sldMk cId="617914354" sldId="302"/>
        </pc:sldMkLst>
        <pc:spChg chg="mod">
          <ac:chgData name="Suzanne Rohde" userId="d04b9c84-ef73-4983-bbfb-5e30f4ca12d7" providerId="ADAL" clId="{4A570429-34DF-4467-A43B-972960D77442}" dt="2023-04-25T12:26:39.693" v="130" actId="6549"/>
          <ac:spMkLst>
            <pc:docMk/>
            <pc:sldMk cId="617914354" sldId="302"/>
            <ac:spMk id="3" creationId="{1140F37D-00C0-4F37-BC77-B4CA10558FE9}"/>
          </ac:spMkLst>
        </pc:spChg>
        <pc:spChg chg="mod">
          <ac:chgData name="Suzanne Rohde" userId="d04b9c84-ef73-4983-bbfb-5e30f4ca12d7" providerId="ADAL" clId="{4A570429-34DF-4467-A43B-972960D77442}" dt="2023-04-25T12:25:48.502" v="25" actId="20577"/>
          <ac:spMkLst>
            <pc:docMk/>
            <pc:sldMk cId="617914354" sldId="302"/>
            <ac:spMk id="9" creationId="{00000000-0000-0000-0000-000000000000}"/>
          </ac:spMkLst>
        </pc:spChg>
      </pc:sldChg>
      <pc:sldChg chg="modSp mod ord">
        <pc:chgData name="Suzanne Rohde" userId="d04b9c84-ef73-4983-bbfb-5e30f4ca12d7" providerId="ADAL" clId="{4A570429-34DF-4467-A43B-972960D77442}" dt="2023-04-25T13:42:56.363" v="416"/>
        <pc:sldMkLst>
          <pc:docMk/>
          <pc:sldMk cId="2231143755" sldId="304"/>
        </pc:sldMkLst>
        <pc:spChg chg="mod">
          <ac:chgData name="Suzanne Rohde" userId="d04b9c84-ef73-4983-bbfb-5e30f4ca12d7" providerId="ADAL" clId="{4A570429-34DF-4467-A43B-972960D77442}" dt="2023-04-25T13:26:44.940" v="296" actId="20577"/>
          <ac:spMkLst>
            <pc:docMk/>
            <pc:sldMk cId="2231143755" sldId="304"/>
            <ac:spMk id="2" creationId="{00000000-0000-0000-0000-000000000000}"/>
          </ac:spMkLst>
        </pc:spChg>
      </pc:sldChg>
      <pc:sldChg chg="modSp mod">
        <pc:chgData name="Suzanne Rohde" userId="d04b9c84-ef73-4983-bbfb-5e30f4ca12d7" providerId="ADAL" clId="{4A570429-34DF-4467-A43B-972960D77442}" dt="2023-04-25T14:52:40.432" v="2089" actId="1076"/>
        <pc:sldMkLst>
          <pc:docMk/>
          <pc:sldMk cId="601576239" sldId="306"/>
        </pc:sldMkLst>
        <pc:spChg chg="mod">
          <ac:chgData name="Suzanne Rohde" userId="d04b9c84-ef73-4983-bbfb-5e30f4ca12d7" providerId="ADAL" clId="{4A570429-34DF-4467-A43B-972960D77442}" dt="2023-04-25T14:52:40.432" v="2089" actId="1076"/>
          <ac:spMkLst>
            <pc:docMk/>
            <pc:sldMk cId="601576239" sldId="306"/>
            <ac:spMk id="3" creationId="{00000000-0000-0000-0000-000000000000}"/>
          </ac:spMkLst>
        </pc:spChg>
      </pc:sldChg>
      <pc:sldChg chg="modSp mod">
        <pc:chgData name="Suzanne Rohde" userId="d04b9c84-ef73-4983-bbfb-5e30f4ca12d7" providerId="ADAL" clId="{4A570429-34DF-4467-A43B-972960D77442}" dt="2023-04-25T14:52:14.538" v="2087" actId="20577"/>
        <pc:sldMkLst>
          <pc:docMk/>
          <pc:sldMk cId="1770810999" sldId="307"/>
        </pc:sldMkLst>
        <pc:spChg chg="mod">
          <ac:chgData name="Suzanne Rohde" userId="d04b9c84-ef73-4983-bbfb-5e30f4ca12d7" providerId="ADAL" clId="{4A570429-34DF-4467-A43B-972960D77442}" dt="2023-04-25T14:52:14.538" v="2087" actId="20577"/>
          <ac:spMkLst>
            <pc:docMk/>
            <pc:sldMk cId="1770810999" sldId="307"/>
            <ac:spMk id="4" creationId="{00000000-0000-0000-0000-000000000000}"/>
          </ac:spMkLst>
        </pc:spChg>
        <pc:spChg chg="mod">
          <ac:chgData name="Suzanne Rohde" userId="d04b9c84-ef73-4983-bbfb-5e30f4ca12d7" providerId="ADAL" clId="{4A570429-34DF-4467-A43B-972960D77442}" dt="2023-04-25T13:42:19.821" v="410" actId="20577"/>
          <ac:spMkLst>
            <pc:docMk/>
            <pc:sldMk cId="1770810999" sldId="307"/>
            <ac:spMk id="6" creationId="{249FABA0-361F-4F06-B792-CAE10A7C79FA}"/>
          </ac:spMkLst>
        </pc:spChg>
        <pc:graphicFrameChg chg="mod">
          <ac:chgData name="Suzanne Rohde" userId="d04b9c84-ef73-4983-bbfb-5e30f4ca12d7" providerId="ADAL" clId="{4A570429-34DF-4467-A43B-972960D77442}" dt="2023-04-25T13:40:49.324" v="409"/>
          <ac:graphicFrameMkLst>
            <pc:docMk/>
            <pc:sldMk cId="1770810999" sldId="307"/>
            <ac:graphicFrameMk id="8" creationId="{4B97209B-BC4D-4468-A00C-89FE43E145DA}"/>
          </ac:graphicFrameMkLst>
        </pc:graphicFrameChg>
        <pc:graphicFrameChg chg="mod">
          <ac:chgData name="Suzanne Rohde" userId="d04b9c84-ef73-4983-bbfb-5e30f4ca12d7" providerId="ADAL" clId="{4A570429-34DF-4467-A43B-972960D77442}" dt="2023-04-25T13:33:01.482" v="361" actId="1076"/>
          <ac:graphicFrameMkLst>
            <pc:docMk/>
            <pc:sldMk cId="1770810999" sldId="307"/>
            <ac:graphicFrameMk id="9" creationId="{DDA5D71C-5060-4CD4-8312-A205F40B8EC4}"/>
          </ac:graphicFrameMkLst>
        </pc:graphicFrameChg>
      </pc:sldChg>
      <pc:sldChg chg="del">
        <pc:chgData name="Suzanne Rohde" userId="d04b9c84-ef73-4983-bbfb-5e30f4ca12d7" providerId="ADAL" clId="{4A570429-34DF-4467-A43B-972960D77442}" dt="2023-04-25T12:31:34.069" v="183" actId="47"/>
        <pc:sldMkLst>
          <pc:docMk/>
          <pc:sldMk cId="753118359" sldId="308"/>
        </pc:sldMkLst>
      </pc:sldChg>
      <pc:sldChg chg="addSp modSp mod">
        <pc:chgData name="Suzanne Rohde" userId="d04b9c84-ef73-4983-bbfb-5e30f4ca12d7" providerId="ADAL" clId="{4A570429-34DF-4467-A43B-972960D77442}" dt="2023-04-25T14:54:28.994" v="2121" actId="1076"/>
        <pc:sldMkLst>
          <pc:docMk/>
          <pc:sldMk cId="919628800" sldId="308"/>
        </pc:sldMkLst>
        <pc:spChg chg="mod">
          <ac:chgData name="Suzanne Rohde" userId="d04b9c84-ef73-4983-bbfb-5e30f4ca12d7" providerId="ADAL" clId="{4A570429-34DF-4467-A43B-972960D77442}" dt="2023-04-25T12:32:20.551" v="232" actId="6549"/>
          <ac:spMkLst>
            <pc:docMk/>
            <pc:sldMk cId="919628800" sldId="308"/>
            <ac:spMk id="2" creationId="{00000000-0000-0000-0000-000000000000}"/>
          </ac:spMkLst>
        </pc:spChg>
        <pc:spChg chg="mod">
          <ac:chgData name="Suzanne Rohde" userId="d04b9c84-ef73-4983-bbfb-5e30f4ca12d7" providerId="ADAL" clId="{4A570429-34DF-4467-A43B-972960D77442}" dt="2023-04-25T14:51:01.925" v="2054" actId="14100"/>
          <ac:spMkLst>
            <pc:docMk/>
            <pc:sldMk cId="919628800" sldId="308"/>
            <ac:spMk id="4" creationId="{00000000-0000-0000-0000-000000000000}"/>
          </ac:spMkLst>
        </pc:spChg>
        <pc:spChg chg="add mod">
          <ac:chgData name="Suzanne Rohde" userId="d04b9c84-ef73-4983-bbfb-5e30f4ca12d7" providerId="ADAL" clId="{4A570429-34DF-4467-A43B-972960D77442}" dt="2023-04-25T14:54:28.994" v="2121" actId="1076"/>
          <ac:spMkLst>
            <pc:docMk/>
            <pc:sldMk cId="919628800" sldId="308"/>
            <ac:spMk id="6" creationId="{98334107-9F3D-036E-A3A6-2E5B35752347}"/>
          </ac:spMkLst>
        </pc:spChg>
        <pc:spChg chg="mod">
          <ac:chgData name="Suzanne Rohde" userId="d04b9c84-ef73-4983-bbfb-5e30f4ca12d7" providerId="ADAL" clId="{4A570429-34DF-4467-A43B-972960D77442}" dt="2023-04-25T14:54:20.695" v="2117" actId="1076"/>
          <ac:spMkLst>
            <pc:docMk/>
            <pc:sldMk cId="919628800" sldId="308"/>
            <ac:spMk id="8" creationId="{08D6D5DE-AE8A-4B8B-A467-0BCA512EDB79}"/>
          </ac:spMkLst>
        </pc:spChg>
        <pc:picChg chg="mod">
          <ac:chgData name="Suzanne Rohde" userId="d04b9c84-ef73-4983-bbfb-5e30f4ca12d7" providerId="ADAL" clId="{4A570429-34DF-4467-A43B-972960D77442}" dt="2023-04-25T14:49:41.189" v="2000" actId="14100"/>
          <ac:picMkLst>
            <pc:docMk/>
            <pc:sldMk cId="919628800" sldId="308"/>
            <ac:picMk id="5" creationId="{00000000-0000-0000-0000-000000000000}"/>
          </ac:picMkLst>
        </pc:picChg>
        <pc:picChg chg="mod">
          <ac:chgData name="Suzanne Rohde" userId="d04b9c84-ef73-4983-bbfb-5e30f4ca12d7" providerId="ADAL" clId="{4A570429-34DF-4467-A43B-972960D77442}" dt="2023-04-25T14:51:04.132" v="2055" actId="1076"/>
          <ac:picMkLst>
            <pc:docMk/>
            <pc:sldMk cId="919628800" sldId="308"/>
            <ac:picMk id="7" creationId="{97179F68-4F8A-44E4-B8C5-1E09DF213F92}"/>
          </ac:picMkLst>
        </pc:picChg>
        <pc:picChg chg="add mod">
          <ac:chgData name="Suzanne Rohde" userId="d04b9c84-ef73-4983-bbfb-5e30f4ca12d7" providerId="ADAL" clId="{4A570429-34DF-4467-A43B-972960D77442}" dt="2023-04-25T14:54:26.025" v="2120" actId="1076"/>
          <ac:picMkLst>
            <pc:docMk/>
            <pc:sldMk cId="919628800" sldId="308"/>
            <ac:picMk id="10" creationId="{1B86055E-8C10-2437-5C01-772EA346D468}"/>
          </ac:picMkLst>
        </pc:picChg>
      </pc:sldChg>
      <pc:sldChg chg="addSp delSp modSp mod ord setBg">
        <pc:chgData name="Suzanne Rohde" userId="d04b9c84-ef73-4983-bbfb-5e30f4ca12d7" providerId="ADAL" clId="{4A570429-34DF-4467-A43B-972960D77442}" dt="2023-04-25T14:45:08.104" v="1920" actId="1076"/>
        <pc:sldMkLst>
          <pc:docMk/>
          <pc:sldMk cId="2983390724" sldId="309"/>
        </pc:sldMkLst>
        <pc:spChg chg="del mod">
          <ac:chgData name="Suzanne Rohde" userId="d04b9c84-ef73-4983-bbfb-5e30f4ca12d7" providerId="ADAL" clId="{4A570429-34DF-4467-A43B-972960D77442}" dt="2023-04-25T13:53:57.331" v="570"/>
          <ac:spMkLst>
            <pc:docMk/>
            <pc:sldMk cId="2983390724" sldId="309"/>
            <ac:spMk id="2" creationId="{00000000-0000-0000-0000-000000000000}"/>
          </ac:spMkLst>
        </pc:spChg>
        <pc:spChg chg="del mod">
          <ac:chgData name="Suzanne Rohde" userId="d04b9c84-ef73-4983-bbfb-5e30f4ca12d7" providerId="ADAL" clId="{4A570429-34DF-4467-A43B-972960D77442}" dt="2023-04-25T13:53:57.331" v="568" actId="478"/>
          <ac:spMkLst>
            <pc:docMk/>
            <pc:sldMk cId="2983390724" sldId="309"/>
            <ac:spMk id="3" creationId="{5C8A950A-DB40-49A8-92AB-489E7EDF38BC}"/>
          </ac:spMkLst>
        </pc:spChg>
        <pc:spChg chg="del mod">
          <ac:chgData name="Suzanne Rohde" userId="d04b9c84-ef73-4983-bbfb-5e30f4ca12d7" providerId="ADAL" clId="{4A570429-34DF-4467-A43B-972960D77442}" dt="2023-04-25T13:54:13.539" v="576" actId="478"/>
          <ac:spMkLst>
            <pc:docMk/>
            <pc:sldMk cId="2983390724" sldId="309"/>
            <ac:spMk id="7" creationId="{94189703-F06F-4051-B331-ED5752CFE7D2}"/>
          </ac:spMkLst>
        </pc:spChg>
        <pc:spChg chg="del mod">
          <ac:chgData name="Suzanne Rohde" userId="d04b9c84-ef73-4983-bbfb-5e30f4ca12d7" providerId="ADAL" clId="{4A570429-34DF-4467-A43B-972960D77442}" dt="2023-04-25T13:54:13.556" v="582"/>
          <ac:spMkLst>
            <pc:docMk/>
            <pc:sldMk cId="2983390724" sldId="309"/>
            <ac:spMk id="8" creationId="{B5244D0A-549B-4F59-9313-0CA7AE40FC36}"/>
          </ac:spMkLst>
        </pc:spChg>
        <pc:spChg chg="del mod">
          <ac:chgData name="Suzanne Rohde" userId="d04b9c84-ef73-4983-bbfb-5e30f4ca12d7" providerId="ADAL" clId="{4A570429-34DF-4467-A43B-972960D77442}" dt="2023-04-25T13:54:13.555" v="580"/>
          <ac:spMkLst>
            <pc:docMk/>
            <pc:sldMk cId="2983390724" sldId="309"/>
            <ac:spMk id="10" creationId="{04F09875-95E5-4678-8B89-1CEDDEB08F30}"/>
          </ac:spMkLst>
        </pc:spChg>
        <pc:spChg chg="del mod">
          <ac:chgData name="Suzanne Rohde" userId="d04b9c84-ef73-4983-bbfb-5e30f4ca12d7" providerId="ADAL" clId="{4A570429-34DF-4467-A43B-972960D77442}" dt="2023-04-25T13:54:13.539" v="578"/>
          <ac:spMkLst>
            <pc:docMk/>
            <pc:sldMk cId="2983390724" sldId="309"/>
            <ac:spMk id="13" creationId="{33101B69-7ABE-43F2-A693-0F5A1E1B4AB6}"/>
          </ac:spMkLst>
        </pc:spChg>
        <pc:spChg chg="mod">
          <ac:chgData name="Suzanne Rohde" userId="d04b9c84-ef73-4983-bbfb-5e30f4ca12d7" providerId="ADAL" clId="{4A570429-34DF-4467-A43B-972960D77442}" dt="2023-04-25T14:12:55.094" v="851" actId="14100"/>
          <ac:spMkLst>
            <pc:docMk/>
            <pc:sldMk cId="2983390724" sldId="309"/>
            <ac:spMk id="16" creationId="{00000000-0000-0000-0000-000000000000}"/>
          </ac:spMkLst>
        </pc:spChg>
        <pc:spChg chg="del mod">
          <ac:chgData name="Suzanne Rohde" userId="d04b9c84-ef73-4983-bbfb-5e30f4ca12d7" providerId="ADAL" clId="{4A570429-34DF-4467-A43B-972960D77442}" dt="2023-04-25T14:44:31.458" v="1917" actId="478"/>
          <ac:spMkLst>
            <pc:docMk/>
            <pc:sldMk cId="2983390724" sldId="309"/>
            <ac:spMk id="22" creationId="{E1C8C92A-48C4-403C-A7BF-CCFDAB3B10B0}"/>
          </ac:spMkLst>
        </pc:spChg>
        <pc:graphicFrameChg chg="add del modGraphic">
          <ac:chgData name="Suzanne Rohde" userId="d04b9c84-ef73-4983-bbfb-5e30f4ca12d7" providerId="ADAL" clId="{4A570429-34DF-4467-A43B-972960D77442}" dt="2023-04-25T13:53:37.950" v="563" actId="1032"/>
          <ac:graphicFrameMkLst>
            <pc:docMk/>
            <pc:sldMk cId="2983390724" sldId="309"/>
            <ac:graphicFrameMk id="4" creationId="{3E4511BC-BD50-CFD2-3802-BF3209909640}"/>
          </ac:graphicFrameMkLst>
        </pc:graphicFrameChg>
        <pc:graphicFrameChg chg="add del mod modGraphic">
          <ac:chgData name="Suzanne Rohde" userId="d04b9c84-ef73-4983-bbfb-5e30f4ca12d7" providerId="ADAL" clId="{4A570429-34DF-4467-A43B-972960D77442}" dt="2023-04-25T14:18:47.957" v="920" actId="478"/>
          <ac:graphicFrameMkLst>
            <pc:docMk/>
            <pc:sldMk cId="2983390724" sldId="309"/>
            <ac:graphicFrameMk id="5" creationId="{AA1AFDCC-ECD3-4CFC-152C-EA625CE2B6B2}"/>
          </ac:graphicFrameMkLst>
        </pc:graphicFrameChg>
        <pc:graphicFrameChg chg="add mod modGraphic">
          <ac:chgData name="Suzanne Rohde" userId="d04b9c84-ef73-4983-bbfb-5e30f4ca12d7" providerId="ADAL" clId="{4A570429-34DF-4467-A43B-972960D77442}" dt="2023-04-25T14:45:02.131" v="1918" actId="1076"/>
          <ac:graphicFrameMkLst>
            <pc:docMk/>
            <pc:sldMk cId="2983390724" sldId="309"/>
            <ac:graphicFrameMk id="6" creationId="{026A6263-FE53-0983-237A-AFA897946411}"/>
          </ac:graphicFrameMkLst>
        </pc:graphicFrameChg>
        <pc:picChg chg="mod">
          <ac:chgData name="Suzanne Rohde" userId="d04b9c84-ef73-4983-bbfb-5e30f4ca12d7" providerId="ADAL" clId="{4A570429-34DF-4467-A43B-972960D77442}" dt="2023-04-25T14:45:08.104" v="1920" actId="1076"/>
          <ac:picMkLst>
            <pc:docMk/>
            <pc:sldMk cId="2983390724" sldId="309"/>
            <ac:picMk id="11" creationId="{00000000-0000-0000-0000-000000000000}"/>
          </ac:picMkLst>
        </pc:picChg>
      </pc:sldChg>
    </pc:docChg>
  </pc:docChgLst>
  <pc:docChgLst>
    <pc:chgData name="Suzanne Rohde" userId="d04b9c84-ef73-4983-bbfb-5e30f4ca12d7" providerId="ADAL" clId="{69AFC0C9-6AE7-4D61-B6F0-E1658DF08704}"/>
    <pc:docChg chg="delSld modSld">
      <pc:chgData name="Suzanne Rohde" userId="d04b9c84-ef73-4983-bbfb-5e30f4ca12d7" providerId="ADAL" clId="{69AFC0C9-6AE7-4D61-B6F0-E1658DF08704}" dt="2023-09-12T19:03:37.660" v="293" actId="20577"/>
      <pc:docMkLst>
        <pc:docMk/>
      </pc:docMkLst>
      <pc:sldChg chg="modSp mod">
        <pc:chgData name="Suzanne Rohde" userId="d04b9c84-ef73-4983-bbfb-5e30f4ca12d7" providerId="ADAL" clId="{69AFC0C9-6AE7-4D61-B6F0-E1658DF08704}" dt="2023-09-11T19:28:13.285" v="196" actId="113"/>
        <pc:sldMkLst>
          <pc:docMk/>
          <pc:sldMk cId="3037332774" sldId="298"/>
        </pc:sldMkLst>
        <pc:graphicFrameChg chg="mod">
          <ac:chgData name="Suzanne Rohde" userId="d04b9c84-ef73-4983-bbfb-5e30f4ca12d7" providerId="ADAL" clId="{69AFC0C9-6AE7-4D61-B6F0-E1658DF08704}" dt="2023-09-11T19:28:13.285" v="196" actId="113"/>
          <ac:graphicFrameMkLst>
            <pc:docMk/>
            <pc:sldMk cId="3037332774" sldId="298"/>
            <ac:graphicFrameMk id="5" creationId="{00000000-0000-0000-0000-000000000000}"/>
          </ac:graphicFrameMkLst>
        </pc:graphicFrameChg>
      </pc:sldChg>
      <pc:sldChg chg="modSp mod">
        <pc:chgData name="Suzanne Rohde" userId="d04b9c84-ef73-4983-bbfb-5e30f4ca12d7" providerId="ADAL" clId="{69AFC0C9-6AE7-4D61-B6F0-E1658DF08704}" dt="2023-09-12T19:03:37.660" v="293" actId="20577"/>
        <pc:sldMkLst>
          <pc:docMk/>
          <pc:sldMk cId="617914354" sldId="302"/>
        </pc:sldMkLst>
        <pc:spChg chg="mod">
          <ac:chgData name="Suzanne Rohde" userId="d04b9c84-ef73-4983-bbfb-5e30f4ca12d7" providerId="ADAL" clId="{69AFC0C9-6AE7-4D61-B6F0-E1658DF08704}" dt="2023-09-12T19:03:37.660" v="293" actId="20577"/>
          <ac:spMkLst>
            <pc:docMk/>
            <pc:sldMk cId="617914354" sldId="302"/>
            <ac:spMk id="3" creationId="{1140F37D-00C0-4F37-BC77-B4CA10558FE9}"/>
          </ac:spMkLst>
        </pc:spChg>
      </pc:sldChg>
      <pc:sldChg chg="modSp mod">
        <pc:chgData name="Suzanne Rohde" userId="d04b9c84-ef73-4983-bbfb-5e30f4ca12d7" providerId="ADAL" clId="{69AFC0C9-6AE7-4D61-B6F0-E1658DF08704}" dt="2023-09-11T18:56:39.273" v="186" actId="20577"/>
        <pc:sldMkLst>
          <pc:docMk/>
          <pc:sldMk cId="2231143755" sldId="304"/>
        </pc:sldMkLst>
        <pc:spChg chg="mod">
          <ac:chgData name="Suzanne Rohde" userId="d04b9c84-ef73-4983-bbfb-5e30f4ca12d7" providerId="ADAL" clId="{69AFC0C9-6AE7-4D61-B6F0-E1658DF08704}" dt="2023-09-11T18:56:39.273" v="186" actId="20577"/>
          <ac:spMkLst>
            <pc:docMk/>
            <pc:sldMk cId="2231143755" sldId="304"/>
            <ac:spMk id="2" creationId="{00000000-0000-0000-0000-000000000000}"/>
          </ac:spMkLst>
        </pc:spChg>
      </pc:sldChg>
      <pc:sldChg chg="modSp mod">
        <pc:chgData name="Suzanne Rohde" userId="d04b9c84-ef73-4983-bbfb-5e30f4ca12d7" providerId="ADAL" clId="{69AFC0C9-6AE7-4D61-B6F0-E1658DF08704}" dt="2023-09-11T20:10:50.071" v="274" actId="255"/>
        <pc:sldMkLst>
          <pc:docMk/>
          <pc:sldMk cId="1770810999" sldId="307"/>
        </pc:sldMkLst>
        <pc:spChg chg="mod">
          <ac:chgData name="Suzanne Rohde" userId="d04b9c84-ef73-4983-bbfb-5e30f4ca12d7" providerId="ADAL" clId="{69AFC0C9-6AE7-4D61-B6F0-E1658DF08704}" dt="2023-09-11T20:10:50.071" v="274" actId="255"/>
          <ac:spMkLst>
            <pc:docMk/>
            <pc:sldMk cId="1770810999" sldId="307"/>
            <ac:spMk id="6" creationId="{249FABA0-361F-4F06-B792-CAE10A7C79FA}"/>
          </ac:spMkLst>
        </pc:spChg>
        <pc:graphicFrameChg chg="mod">
          <ac:chgData name="Suzanne Rohde" userId="d04b9c84-ef73-4983-bbfb-5e30f4ca12d7" providerId="ADAL" clId="{69AFC0C9-6AE7-4D61-B6F0-E1658DF08704}" dt="2023-09-11T20:09:45.419" v="267" actId="1076"/>
          <ac:graphicFrameMkLst>
            <pc:docMk/>
            <pc:sldMk cId="1770810999" sldId="307"/>
            <ac:graphicFrameMk id="8" creationId="{4B97209B-BC4D-4468-A00C-89FE43E145DA}"/>
          </ac:graphicFrameMkLst>
        </pc:graphicFrameChg>
        <pc:graphicFrameChg chg="mod">
          <ac:chgData name="Suzanne Rohde" userId="d04b9c84-ef73-4983-bbfb-5e30f4ca12d7" providerId="ADAL" clId="{69AFC0C9-6AE7-4D61-B6F0-E1658DF08704}" dt="2023-09-11T20:10:25.744" v="273" actId="14100"/>
          <ac:graphicFrameMkLst>
            <pc:docMk/>
            <pc:sldMk cId="1770810999" sldId="307"/>
            <ac:graphicFrameMk id="9" creationId="{DDA5D71C-5060-4CD4-8312-A205F40B8EC4}"/>
          </ac:graphicFrameMkLst>
        </pc:graphicFrameChg>
      </pc:sldChg>
      <pc:sldChg chg="del">
        <pc:chgData name="Suzanne Rohde" userId="d04b9c84-ef73-4983-bbfb-5e30f4ca12d7" providerId="ADAL" clId="{69AFC0C9-6AE7-4D61-B6F0-E1658DF08704}" dt="2023-09-11T19:50:59.675" v="215" actId="47"/>
        <pc:sldMkLst>
          <pc:docMk/>
          <pc:sldMk cId="919628800" sldId="308"/>
        </pc:sldMkLst>
      </pc:sldChg>
      <pc:sldChg chg="modSp mod">
        <pc:chgData name="Suzanne Rohde" userId="d04b9c84-ef73-4983-bbfb-5e30f4ca12d7" providerId="ADAL" clId="{69AFC0C9-6AE7-4D61-B6F0-E1658DF08704}" dt="2023-09-11T20:14:38.481" v="287" actId="207"/>
        <pc:sldMkLst>
          <pc:docMk/>
          <pc:sldMk cId="2983390724" sldId="309"/>
        </pc:sldMkLst>
        <pc:graphicFrameChg chg="mod modGraphic">
          <ac:chgData name="Suzanne Rohde" userId="d04b9c84-ef73-4983-bbfb-5e30f4ca12d7" providerId="ADAL" clId="{69AFC0C9-6AE7-4D61-B6F0-E1658DF08704}" dt="2023-09-11T20:14:38.481" v="287" actId="207"/>
          <ac:graphicFrameMkLst>
            <pc:docMk/>
            <pc:sldMk cId="2983390724" sldId="309"/>
            <ac:graphicFrameMk id="6" creationId="{026A6263-FE53-0983-237A-AFA897946411}"/>
          </ac:graphicFrameMkLst>
        </pc:graphicFrameChg>
      </pc:sldChg>
    </pc:docChg>
  </pc:docChgLst>
  <pc:docChgLst>
    <pc:chgData name="Suzanne Rohde" userId="d04b9c84-ef73-4983-bbfb-5e30f4ca12d7" providerId="ADAL" clId="{84B36CDC-B0BE-4888-9FA4-F416F71CCCDD}"/>
    <pc:docChg chg="modSld">
      <pc:chgData name="Suzanne Rohde" userId="d04b9c84-ef73-4983-bbfb-5e30f4ca12d7" providerId="ADAL" clId="{84B36CDC-B0BE-4888-9FA4-F416F71CCCDD}" dt="2023-11-30T22:54:23.744" v="197" actId="6549"/>
      <pc:docMkLst>
        <pc:docMk/>
      </pc:docMkLst>
      <pc:sldChg chg="modSp mod">
        <pc:chgData name="Suzanne Rohde" userId="d04b9c84-ef73-4983-bbfb-5e30f4ca12d7" providerId="ADAL" clId="{84B36CDC-B0BE-4888-9FA4-F416F71CCCDD}" dt="2023-11-30T22:53:04.807" v="126" actId="20577"/>
        <pc:sldMkLst>
          <pc:docMk/>
          <pc:sldMk cId="617914354" sldId="302"/>
        </pc:sldMkLst>
        <pc:spChg chg="mod">
          <ac:chgData name="Suzanne Rohde" userId="d04b9c84-ef73-4983-bbfb-5e30f4ca12d7" providerId="ADAL" clId="{84B36CDC-B0BE-4888-9FA4-F416F71CCCDD}" dt="2023-11-30T22:53:04.807" v="126" actId="20577"/>
          <ac:spMkLst>
            <pc:docMk/>
            <pc:sldMk cId="617914354" sldId="302"/>
            <ac:spMk id="3" creationId="{1140F37D-00C0-4F37-BC77-B4CA10558FE9}"/>
          </ac:spMkLst>
        </pc:spChg>
      </pc:sldChg>
      <pc:sldChg chg="modSp mod">
        <pc:chgData name="Suzanne Rohde" userId="d04b9c84-ef73-4983-bbfb-5e30f4ca12d7" providerId="ADAL" clId="{84B36CDC-B0BE-4888-9FA4-F416F71CCCDD}" dt="2023-11-30T22:54:23.744" v="197" actId="6549"/>
        <pc:sldMkLst>
          <pc:docMk/>
          <pc:sldMk cId="2231143755" sldId="304"/>
        </pc:sldMkLst>
        <pc:spChg chg="mod">
          <ac:chgData name="Suzanne Rohde" userId="d04b9c84-ef73-4983-bbfb-5e30f4ca12d7" providerId="ADAL" clId="{84B36CDC-B0BE-4888-9FA4-F416F71CCCDD}" dt="2023-11-30T22:54:23.744" v="197" actId="6549"/>
          <ac:spMkLst>
            <pc:docMk/>
            <pc:sldMk cId="2231143755" sldId="304"/>
            <ac:spMk id="2" creationId="{00000000-0000-0000-0000-000000000000}"/>
          </ac:spMkLst>
        </pc:spChg>
      </pc:sldChg>
    </pc:docChg>
  </pc:docChgLst>
  <pc:docChgLst>
    <pc:chgData name="Suzanne Rohde" userId="d04b9c84-ef73-4983-bbfb-5e30f4ca12d7" providerId="ADAL" clId="{EDBD5E9B-B819-46CF-BDA3-B8BEC5FC420F}"/>
    <pc:docChg chg="undo custSel addSld delSld modSld sldOrd">
      <pc:chgData name="Suzanne Rohde" userId="d04b9c84-ef73-4983-bbfb-5e30f4ca12d7" providerId="ADAL" clId="{EDBD5E9B-B819-46CF-BDA3-B8BEC5FC420F}" dt="2024-01-08T16:45:15.698" v="561" actId="6549"/>
      <pc:docMkLst>
        <pc:docMk/>
      </pc:docMkLst>
      <pc:sldChg chg="addSp delSp modSp mod modNotesTx">
        <pc:chgData name="Suzanne Rohde" userId="d04b9c84-ef73-4983-bbfb-5e30f4ca12d7" providerId="ADAL" clId="{EDBD5E9B-B819-46CF-BDA3-B8BEC5FC420F}" dt="2024-01-08T16:43:12.576" v="524" actId="1076"/>
        <pc:sldMkLst>
          <pc:docMk/>
          <pc:sldMk cId="3516222241" sldId="290"/>
        </pc:sldMkLst>
        <pc:spChg chg="mod">
          <ac:chgData name="Suzanne Rohde" userId="d04b9c84-ef73-4983-bbfb-5e30f4ca12d7" providerId="ADAL" clId="{EDBD5E9B-B819-46CF-BDA3-B8BEC5FC420F}" dt="2024-01-08T16:39:58.703" v="479" actId="1076"/>
          <ac:spMkLst>
            <pc:docMk/>
            <pc:sldMk cId="3516222241" sldId="290"/>
            <ac:spMk id="2" creationId="{44A22C11-63EF-4E69-9602-40798A2D1BA6}"/>
          </ac:spMkLst>
        </pc:spChg>
        <pc:spChg chg="mod">
          <ac:chgData name="Suzanne Rohde" userId="d04b9c84-ef73-4983-bbfb-5e30f4ca12d7" providerId="ADAL" clId="{EDBD5E9B-B819-46CF-BDA3-B8BEC5FC420F}" dt="2024-01-08T16:40:02.975" v="480" actId="1076"/>
          <ac:spMkLst>
            <pc:docMk/>
            <pc:sldMk cId="3516222241" sldId="290"/>
            <ac:spMk id="8" creationId="{00000000-0000-0000-0000-000000000000}"/>
          </ac:spMkLst>
        </pc:spChg>
        <pc:spChg chg="mod">
          <ac:chgData name="Suzanne Rohde" userId="d04b9c84-ef73-4983-bbfb-5e30f4ca12d7" providerId="ADAL" clId="{EDBD5E9B-B819-46CF-BDA3-B8BEC5FC420F}" dt="2024-01-08T16:26:10.087" v="373" actId="14100"/>
          <ac:spMkLst>
            <pc:docMk/>
            <pc:sldMk cId="3516222241" sldId="290"/>
            <ac:spMk id="16" creationId="{00000000-0000-0000-0000-000000000000}"/>
          </ac:spMkLst>
        </pc:spChg>
        <pc:spChg chg="mod">
          <ac:chgData name="Suzanne Rohde" userId="d04b9c84-ef73-4983-bbfb-5e30f4ca12d7" providerId="ADAL" clId="{EDBD5E9B-B819-46CF-BDA3-B8BEC5FC420F}" dt="2024-01-08T16:43:09.634" v="523" actId="20577"/>
          <ac:spMkLst>
            <pc:docMk/>
            <pc:sldMk cId="3516222241" sldId="290"/>
            <ac:spMk id="18" creationId="{00000000-0000-0000-0000-000000000000}"/>
          </ac:spMkLst>
        </pc:spChg>
        <pc:picChg chg="del mod">
          <ac:chgData name="Suzanne Rohde" userId="d04b9c84-ef73-4983-bbfb-5e30f4ca12d7" providerId="ADAL" clId="{EDBD5E9B-B819-46CF-BDA3-B8BEC5FC420F}" dt="2024-01-08T16:25:48.063" v="371" actId="478"/>
          <ac:picMkLst>
            <pc:docMk/>
            <pc:sldMk cId="3516222241" sldId="290"/>
            <ac:picMk id="3" creationId="{59C9691F-B36C-41F0-BED8-2135D2180911}"/>
          </ac:picMkLst>
        </pc:picChg>
        <pc:picChg chg="del mod">
          <ac:chgData name="Suzanne Rohde" userId="d04b9c84-ef73-4983-bbfb-5e30f4ca12d7" providerId="ADAL" clId="{EDBD5E9B-B819-46CF-BDA3-B8BEC5FC420F}" dt="2024-01-08T16:41:23.854" v="496" actId="478"/>
          <ac:picMkLst>
            <pc:docMk/>
            <pc:sldMk cId="3516222241" sldId="290"/>
            <ac:picMk id="4" creationId="{00000000-0000-0000-0000-000000000000}"/>
          </ac:picMkLst>
        </pc:picChg>
        <pc:picChg chg="add mod ord">
          <ac:chgData name="Suzanne Rohde" userId="d04b9c84-ef73-4983-bbfb-5e30f4ca12d7" providerId="ADAL" clId="{EDBD5E9B-B819-46CF-BDA3-B8BEC5FC420F}" dt="2024-01-08T16:40:22.933" v="485" actId="1076"/>
          <ac:picMkLst>
            <pc:docMk/>
            <pc:sldMk cId="3516222241" sldId="290"/>
            <ac:picMk id="6" creationId="{507FD346-80AF-454F-2DAC-05029F7E1E86}"/>
          </ac:picMkLst>
        </pc:picChg>
        <pc:picChg chg="add mod">
          <ac:chgData name="Suzanne Rohde" userId="d04b9c84-ef73-4983-bbfb-5e30f4ca12d7" providerId="ADAL" clId="{EDBD5E9B-B819-46CF-BDA3-B8BEC5FC420F}" dt="2024-01-08T16:40:34.219" v="489" actId="1076"/>
          <ac:picMkLst>
            <pc:docMk/>
            <pc:sldMk cId="3516222241" sldId="290"/>
            <ac:picMk id="9" creationId="{F3BFDDFB-28F3-DBA5-F78B-2F7F4394289D}"/>
          </ac:picMkLst>
        </pc:picChg>
        <pc:picChg chg="add mod">
          <ac:chgData name="Suzanne Rohde" userId="d04b9c84-ef73-4983-bbfb-5e30f4ca12d7" providerId="ADAL" clId="{EDBD5E9B-B819-46CF-BDA3-B8BEC5FC420F}" dt="2024-01-08T16:43:12.576" v="524" actId="1076"/>
          <ac:picMkLst>
            <pc:docMk/>
            <pc:sldMk cId="3516222241" sldId="290"/>
            <ac:picMk id="10" creationId="{F9972FE1-1478-253E-6349-C3C433E32A56}"/>
          </ac:picMkLst>
        </pc:picChg>
      </pc:sldChg>
      <pc:sldChg chg="addSp delSp modSp mod modNotesTx">
        <pc:chgData name="Suzanne Rohde" userId="d04b9c84-ef73-4983-bbfb-5e30f4ca12d7" providerId="ADAL" clId="{EDBD5E9B-B819-46CF-BDA3-B8BEC5FC420F}" dt="2024-01-08T16:43:53.371" v="525" actId="20577"/>
        <pc:sldMkLst>
          <pc:docMk/>
          <pc:sldMk cId="3037332774" sldId="298"/>
        </pc:sldMkLst>
        <pc:spChg chg="add del mod">
          <ac:chgData name="Suzanne Rohde" userId="d04b9c84-ef73-4983-bbfb-5e30f4ca12d7" providerId="ADAL" clId="{EDBD5E9B-B819-46CF-BDA3-B8BEC5FC420F}" dt="2024-01-08T16:03:37.476" v="181"/>
          <ac:spMkLst>
            <pc:docMk/>
            <pc:sldMk cId="3037332774" sldId="298"/>
            <ac:spMk id="4" creationId="{F8AD07FA-436B-5BB0-43C9-65D2931C0737}"/>
          </ac:spMkLst>
        </pc:spChg>
        <pc:spChg chg="add del">
          <ac:chgData name="Suzanne Rohde" userId="d04b9c84-ef73-4983-bbfb-5e30f4ca12d7" providerId="ADAL" clId="{EDBD5E9B-B819-46CF-BDA3-B8BEC5FC420F}" dt="2024-01-08T16:02:07.383" v="174" actId="11529"/>
          <ac:spMkLst>
            <pc:docMk/>
            <pc:sldMk cId="3037332774" sldId="298"/>
            <ac:spMk id="6" creationId="{AF88C18B-C947-4EAF-AD28-18B0F948C276}"/>
          </ac:spMkLst>
        </pc:spChg>
        <pc:spChg chg="add mod">
          <ac:chgData name="Suzanne Rohde" userId="d04b9c84-ef73-4983-bbfb-5e30f4ca12d7" providerId="ADAL" clId="{EDBD5E9B-B819-46CF-BDA3-B8BEC5FC420F}" dt="2024-01-08T16:04:05.994" v="187" actId="14100"/>
          <ac:spMkLst>
            <pc:docMk/>
            <pc:sldMk cId="3037332774" sldId="298"/>
            <ac:spMk id="7" creationId="{21097FFA-DD42-2537-1244-251590519409}"/>
          </ac:spMkLst>
        </pc:spChg>
        <pc:spChg chg="add mod">
          <ac:chgData name="Suzanne Rohde" userId="d04b9c84-ef73-4983-bbfb-5e30f4ca12d7" providerId="ADAL" clId="{EDBD5E9B-B819-46CF-BDA3-B8BEC5FC420F}" dt="2024-01-08T16:06:35.268" v="193"/>
          <ac:spMkLst>
            <pc:docMk/>
            <pc:sldMk cId="3037332774" sldId="298"/>
            <ac:spMk id="8" creationId="{21097FFA-DD42-2537-1244-251590519409}"/>
          </ac:spMkLst>
        </pc:spChg>
        <pc:spChg chg="add mod">
          <ac:chgData name="Suzanne Rohde" userId="d04b9c84-ef73-4983-bbfb-5e30f4ca12d7" providerId="ADAL" clId="{EDBD5E9B-B819-46CF-BDA3-B8BEC5FC420F}" dt="2024-01-08T16:08:45.131" v="237" actId="207"/>
          <ac:spMkLst>
            <pc:docMk/>
            <pc:sldMk cId="3037332774" sldId="298"/>
            <ac:spMk id="9" creationId="{CEB25A34-4671-ADC5-4BA3-6B7B80BE3F31}"/>
          </ac:spMkLst>
        </pc:spChg>
        <pc:graphicFrameChg chg="mod">
          <ac:chgData name="Suzanne Rohde" userId="d04b9c84-ef73-4983-bbfb-5e30f4ca12d7" providerId="ADAL" clId="{EDBD5E9B-B819-46CF-BDA3-B8BEC5FC420F}" dt="2024-01-08T16:06:58.319" v="199" actId="1076"/>
          <ac:graphicFrameMkLst>
            <pc:docMk/>
            <pc:sldMk cId="3037332774" sldId="298"/>
            <ac:graphicFrameMk id="5" creationId="{00000000-0000-0000-0000-000000000000}"/>
          </ac:graphicFrameMkLst>
        </pc:graphicFrameChg>
      </pc:sldChg>
      <pc:sldChg chg="modSp mod">
        <pc:chgData name="Suzanne Rohde" userId="d04b9c84-ef73-4983-bbfb-5e30f4ca12d7" providerId="ADAL" clId="{EDBD5E9B-B819-46CF-BDA3-B8BEC5FC420F}" dt="2024-01-08T15:57:22.179" v="124" actId="20577"/>
        <pc:sldMkLst>
          <pc:docMk/>
          <pc:sldMk cId="617914354" sldId="302"/>
        </pc:sldMkLst>
        <pc:spChg chg="mod">
          <ac:chgData name="Suzanne Rohde" userId="d04b9c84-ef73-4983-bbfb-5e30f4ca12d7" providerId="ADAL" clId="{EDBD5E9B-B819-46CF-BDA3-B8BEC5FC420F}" dt="2024-01-08T15:57:22.179" v="124" actId="20577"/>
          <ac:spMkLst>
            <pc:docMk/>
            <pc:sldMk cId="617914354" sldId="302"/>
            <ac:spMk id="3" creationId="{1140F37D-00C0-4F37-BC77-B4CA10558FE9}"/>
          </ac:spMkLst>
        </pc:spChg>
      </pc:sldChg>
      <pc:sldChg chg="modSp mod">
        <pc:chgData name="Suzanne Rohde" userId="d04b9c84-ef73-4983-bbfb-5e30f4ca12d7" providerId="ADAL" clId="{EDBD5E9B-B819-46CF-BDA3-B8BEC5FC420F}" dt="2024-01-08T16:10:20.063" v="249" actId="20577"/>
        <pc:sldMkLst>
          <pc:docMk/>
          <pc:sldMk cId="2231143755" sldId="304"/>
        </pc:sldMkLst>
        <pc:spChg chg="mod">
          <ac:chgData name="Suzanne Rohde" userId="d04b9c84-ef73-4983-bbfb-5e30f4ca12d7" providerId="ADAL" clId="{EDBD5E9B-B819-46CF-BDA3-B8BEC5FC420F}" dt="2024-01-08T16:10:20.063" v="249" actId="20577"/>
          <ac:spMkLst>
            <pc:docMk/>
            <pc:sldMk cId="2231143755" sldId="304"/>
            <ac:spMk id="2" creationId="{00000000-0000-0000-0000-000000000000}"/>
          </ac:spMkLst>
        </pc:spChg>
      </pc:sldChg>
      <pc:sldChg chg="modSp mod">
        <pc:chgData name="Suzanne Rohde" userId="d04b9c84-ef73-4983-bbfb-5e30f4ca12d7" providerId="ADAL" clId="{EDBD5E9B-B819-46CF-BDA3-B8BEC5FC420F}" dt="2024-01-08T16:45:15.698" v="561" actId="6549"/>
        <pc:sldMkLst>
          <pc:docMk/>
          <pc:sldMk cId="601576239" sldId="306"/>
        </pc:sldMkLst>
        <pc:spChg chg="mod">
          <ac:chgData name="Suzanne Rohde" userId="d04b9c84-ef73-4983-bbfb-5e30f4ca12d7" providerId="ADAL" clId="{EDBD5E9B-B819-46CF-BDA3-B8BEC5FC420F}" dt="2024-01-08T16:45:15.698" v="561" actId="6549"/>
          <ac:spMkLst>
            <pc:docMk/>
            <pc:sldMk cId="601576239" sldId="306"/>
            <ac:spMk id="3" creationId="{00000000-0000-0000-0000-000000000000}"/>
          </ac:spMkLst>
        </pc:spChg>
      </pc:sldChg>
      <pc:sldChg chg="modSp mod">
        <pc:chgData name="Suzanne Rohde" userId="d04b9c84-ef73-4983-bbfb-5e30f4ca12d7" providerId="ADAL" clId="{EDBD5E9B-B819-46CF-BDA3-B8BEC5FC420F}" dt="2024-01-08T16:20:19.364" v="297" actId="27918"/>
        <pc:sldMkLst>
          <pc:docMk/>
          <pc:sldMk cId="1770810999" sldId="307"/>
        </pc:sldMkLst>
        <pc:spChg chg="mod">
          <ac:chgData name="Suzanne Rohde" userId="d04b9c84-ef73-4983-bbfb-5e30f4ca12d7" providerId="ADAL" clId="{EDBD5E9B-B819-46CF-BDA3-B8BEC5FC420F}" dt="2024-01-08T16:19:22.914" v="291" actId="1076"/>
          <ac:spMkLst>
            <pc:docMk/>
            <pc:sldMk cId="1770810999" sldId="307"/>
            <ac:spMk id="6" creationId="{249FABA0-361F-4F06-B792-CAE10A7C79FA}"/>
          </ac:spMkLst>
        </pc:spChg>
        <pc:graphicFrameChg chg="mod">
          <ac:chgData name="Suzanne Rohde" userId="d04b9c84-ef73-4983-bbfb-5e30f4ca12d7" providerId="ADAL" clId="{EDBD5E9B-B819-46CF-BDA3-B8BEC5FC420F}" dt="2024-01-08T16:16:20.723" v="278"/>
          <ac:graphicFrameMkLst>
            <pc:docMk/>
            <pc:sldMk cId="1770810999" sldId="307"/>
            <ac:graphicFrameMk id="8" creationId="{4B97209B-BC4D-4468-A00C-89FE43E145DA}"/>
          </ac:graphicFrameMkLst>
        </pc:graphicFrameChg>
      </pc:sldChg>
      <pc:sldChg chg="modSp mod ord">
        <pc:chgData name="Suzanne Rohde" userId="d04b9c84-ef73-4983-bbfb-5e30f4ca12d7" providerId="ADAL" clId="{EDBD5E9B-B819-46CF-BDA3-B8BEC5FC420F}" dt="2024-01-08T16:27:34.914" v="416" actId="20577"/>
        <pc:sldMkLst>
          <pc:docMk/>
          <pc:sldMk cId="2983390724" sldId="309"/>
        </pc:sldMkLst>
        <pc:spChg chg="mod">
          <ac:chgData name="Suzanne Rohde" userId="d04b9c84-ef73-4983-bbfb-5e30f4ca12d7" providerId="ADAL" clId="{EDBD5E9B-B819-46CF-BDA3-B8BEC5FC420F}" dt="2024-01-08T16:27:34.914" v="416" actId="20577"/>
          <ac:spMkLst>
            <pc:docMk/>
            <pc:sldMk cId="2983390724" sldId="309"/>
            <ac:spMk id="18" creationId="{00000000-0000-0000-0000-000000000000}"/>
          </ac:spMkLst>
        </pc:spChg>
        <pc:graphicFrameChg chg="mod">
          <ac:chgData name="Suzanne Rohde" userId="d04b9c84-ef73-4983-bbfb-5e30f4ca12d7" providerId="ADAL" clId="{EDBD5E9B-B819-46CF-BDA3-B8BEC5FC420F}" dt="2024-01-08T16:23:37.129" v="322" actId="1076"/>
          <ac:graphicFrameMkLst>
            <pc:docMk/>
            <pc:sldMk cId="2983390724" sldId="309"/>
            <ac:graphicFrameMk id="6" creationId="{026A6263-FE53-0983-237A-AFA897946411}"/>
          </ac:graphicFrameMkLst>
        </pc:graphicFrameChg>
        <pc:picChg chg="ord">
          <ac:chgData name="Suzanne Rohde" userId="d04b9c84-ef73-4983-bbfb-5e30f4ca12d7" providerId="ADAL" clId="{EDBD5E9B-B819-46CF-BDA3-B8BEC5FC420F}" dt="2024-01-08T16:23:45.011" v="324" actId="170"/>
          <ac:picMkLst>
            <pc:docMk/>
            <pc:sldMk cId="2983390724" sldId="309"/>
            <ac:picMk id="11" creationId="{00000000-0000-0000-0000-000000000000}"/>
          </ac:picMkLst>
        </pc:picChg>
      </pc:sldChg>
      <pc:sldChg chg="addSp delSp modSp add del mod">
        <pc:chgData name="Suzanne Rohde" userId="d04b9c84-ef73-4983-bbfb-5e30f4ca12d7" providerId="ADAL" clId="{EDBD5E9B-B819-46CF-BDA3-B8BEC5FC420F}" dt="2024-01-08T16:39:47.315" v="478" actId="47"/>
        <pc:sldMkLst>
          <pc:docMk/>
          <pc:sldMk cId="1723142704" sldId="310"/>
        </pc:sldMkLst>
        <pc:spChg chg="mod">
          <ac:chgData name="Suzanne Rohde" userId="d04b9c84-ef73-4983-bbfb-5e30f4ca12d7" providerId="ADAL" clId="{EDBD5E9B-B819-46CF-BDA3-B8BEC5FC420F}" dt="2024-01-08T16:39:06.392" v="470" actId="1076"/>
          <ac:spMkLst>
            <pc:docMk/>
            <pc:sldMk cId="1723142704" sldId="310"/>
            <ac:spMk id="2" creationId="{44A22C11-63EF-4E69-9602-40798A2D1BA6}"/>
          </ac:spMkLst>
        </pc:spChg>
        <pc:spChg chg="ord">
          <ac:chgData name="Suzanne Rohde" userId="d04b9c84-ef73-4983-bbfb-5e30f4ca12d7" providerId="ADAL" clId="{EDBD5E9B-B819-46CF-BDA3-B8BEC5FC420F}" dt="2024-01-08T16:38:42.018" v="465" actId="170"/>
          <ac:spMkLst>
            <pc:docMk/>
            <pc:sldMk cId="1723142704" sldId="310"/>
            <ac:spMk id="8" creationId="{00000000-0000-0000-0000-000000000000}"/>
          </ac:spMkLst>
        </pc:spChg>
        <pc:spChg chg="mod">
          <ac:chgData name="Suzanne Rohde" userId="d04b9c84-ef73-4983-bbfb-5e30f4ca12d7" providerId="ADAL" clId="{EDBD5E9B-B819-46CF-BDA3-B8BEC5FC420F}" dt="2024-01-08T16:39:11.818" v="472" actId="1076"/>
          <ac:spMkLst>
            <pc:docMk/>
            <pc:sldMk cId="1723142704" sldId="310"/>
            <ac:spMk id="16" creationId="{00000000-0000-0000-0000-000000000000}"/>
          </ac:spMkLst>
        </pc:spChg>
        <pc:spChg chg="mod">
          <ac:chgData name="Suzanne Rohde" userId="d04b9c84-ef73-4983-bbfb-5e30f4ca12d7" providerId="ADAL" clId="{EDBD5E9B-B819-46CF-BDA3-B8BEC5FC420F}" dt="2024-01-08T16:39:20.262" v="473" actId="207"/>
          <ac:spMkLst>
            <pc:docMk/>
            <pc:sldMk cId="1723142704" sldId="310"/>
            <ac:spMk id="18" creationId="{00000000-0000-0000-0000-000000000000}"/>
          </ac:spMkLst>
        </pc:spChg>
        <pc:picChg chg="del">
          <ac:chgData name="Suzanne Rohde" userId="d04b9c84-ef73-4983-bbfb-5e30f4ca12d7" providerId="ADAL" clId="{EDBD5E9B-B819-46CF-BDA3-B8BEC5FC420F}" dt="2024-01-08T16:31:27.737" v="418" actId="478"/>
          <ac:picMkLst>
            <pc:docMk/>
            <pc:sldMk cId="1723142704" sldId="310"/>
            <ac:picMk id="3" creationId="{59C9691F-B36C-41F0-BED8-2135D2180911}"/>
          </ac:picMkLst>
        </pc:picChg>
        <pc:picChg chg="add del mod ord modCrop">
          <ac:chgData name="Suzanne Rohde" userId="d04b9c84-ef73-4983-bbfb-5e30f4ca12d7" providerId="ADAL" clId="{EDBD5E9B-B819-46CF-BDA3-B8BEC5FC420F}" dt="2024-01-08T16:39:41.557" v="476" actId="21"/>
          <ac:picMkLst>
            <pc:docMk/>
            <pc:sldMk cId="1723142704" sldId="310"/>
            <ac:picMk id="9" creationId="{63CB1D68-6EDC-5863-0DB5-850A9EB2527D}"/>
          </ac:picMkLst>
        </pc:picChg>
        <pc:picChg chg="add del mod modCrop">
          <ac:chgData name="Suzanne Rohde" userId="d04b9c84-ef73-4983-bbfb-5e30f4ca12d7" providerId="ADAL" clId="{EDBD5E9B-B819-46CF-BDA3-B8BEC5FC420F}" dt="2024-01-08T16:39:32.038" v="474" actId="21"/>
          <ac:picMkLst>
            <pc:docMk/>
            <pc:sldMk cId="1723142704" sldId="310"/>
            <ac:picMk id="11" creationId="{46AC370E-A4EA-ED57-6856-A1AB7396A1B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5500339860152"/>
          <c:y val="2.2480687966141576E-2"/>
          <c:w val="0.87595134777860795"/>
          <c:h val="0.8918845201715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  <c:extLst/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89141</c:v>
                </c:pt>
                <c:pt idx="1">
                  <c:v>78781</c:v>
                </c:pt>
                <c:pt idx="2">
                  <c:v>76380</c:v>
                </c:pt>
                <c:pt idx="3">
                  <c:v>79398</c:v>
                </c:pt>
                <c:pt idx="4">
                  <c:v>25727</c:v>
                </c:pt>
                <c:pt idx="5">
                  <c:v>59951</c:v>
                </c:pt>
                <c:pt idx="6">
                  <c:v>73855</c:v>
                </c:pt>
                <c:pt idx="7">
                  <c:v>78664</c:v>
                </c:pt>
                <c:pt idx="8">
                  <c:v>38650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DB9-4C37-8240-5C5A8D539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4"/>
        <c:axId val="697310592"/>
        <c:axId val="697315488"/>
      </c:barChart>
      <c:catAx>
        <c:axId val="6973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315488"/>
        <c:crosses val="autoZero"/>
        <c:auto val="1"/>
        <c:lblAlgn val="ctr"/>
        <c:lblOffset val="100"/>
        <c:noMultiLvlLbl val="0"/>
      </c:catAx>
      <c:valAx>
        <c:axId val="69731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310592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88523910306601"/>
          <c:y val="0.13542361133594699"/>
          <c:w val="0.55357028313437295"/>
          <c:h val="0.73938986682313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69-4D24-B832-3E9E6D42F80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69-4D24-B832-3E9E6D42F809}"/>
              </c:ext>
            </c:extLst>
          </c:dPt>
          <c:cat>
            <c:strRef>
              <c:f>Sheet1!$A$2:$A$3</c:f>
              <c:strCache>
                <c:ptCount val="2"/>
                <c:pt idx="0">
                  <c:v>Democrats</c:v>
                </c:pt>
                <c:pt idx="1">
                  <c:v>Republicans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69-4D24-B832-3E9E6D42F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2955813049339249E-4"/>
          <c:y val="4.1453661652133968E-2"/>
          <c:w val="0.26331095099503299"/>
          <c:h val="0.48929337431016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88523910306601"/>
          <c:y val="0.13542361133594699"/>
          <c:w val="0.55357028313437295"/>
          <c:h val="0.73938986682313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BOD BusPAC Contributions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B7-4CBA-8FE2-C2D4E70598F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B7-4CBA-8FE2-C2D4E70598FC}"/>
              </c:ext>
            </c:extLst>
          </c:dPt>
          <c:cat>
            <c:strRef>
              <c:f>Sheet1!$A$2:$A$3</c:f>
              <c:strCache>
                <c:ptCount val="2"/>
                <c:pt idx="0">
                  <c:v>Senate</c:v>
                </c:pt>
                <c:pt idx="1">
                  <c:v>House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B7-4CBA-8FE2-C2D4E7059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2.9070021124675367E-3"/>
          <c:y val="8.8999563101834711E-2"/>
          <c:w val="0.3232998938957104"/>
          <c:h val="0.50355701841564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E7027-7D23-4009-BFAE-F661F92853B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B03E8BA-D8A6-4252-BEC1-A94872B8151B}">
      <dgm:prSet phldrT="[Text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chemeClr val="accent5">
                  <a:lumMod val="50000"/>
                </a:schemeClr>
              </a:solidFill>
            </a:rPr>
            <a:t>Chairmans Club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rgbClr val="C00000"/>
              </a:solidFill>
            </a:rPr>
            <a:t>($5,000</a:t>
          </a:r>
          <a:r>
            <a:rPr lang="en-US" sz="1600" b="1" dirty="0">
              <a:solidFill>
                <a:schemeClr val="tx1"/>
              </a:solidFill>
            </a:rPr>
            <a:t>)</a:t>
          </a:r>
        </a:p>
      </dgm:t>
    </dgm:pt>
    <dgm:pt modelId="{DC48F84F-DC9E-406F-9D04-E9FCF1DDE4C9}" type="parTrans" cxnId="{01275CBA-C755-44EE-95EF-E26D9F1E4F88}">
      <dgm:prSet/>
      <dgm:spPr/>
      <dgm:t>
        <a:bodyPr/>
        <a:lstStyle/>
        <a:p>
          <a:endParaRPr lang="en-US"/>
        </a:p>
      </dgm:t>
    </dgm:pt>
    <dgm:pt modelId="{EAB4E45F-F688-4A2D-9451-8E2C1754585E}" type="sibTrans" cxnId="{01275CBA-C755-44EE-95EF-E26D9F1E4F88}">
      <dgm:prSet/>
      <dgm:spPr/>
      <dgm:t>
        <a:bodyPr/>
        <a:lstStyle/>
        <a:p>
          <a:endParaRPr lang="en-US"/>
        </a:p>
      </dgm:t>
    </dgm:pt>
    <dgm:pt modelId="{B77C7706-3AA7-4143-BDD7-D046D63B2E5E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chemeClr val="accent5">
                  <a:lumMod val="50000"/>
                </a:schemeClr>
              </a:solidFill>
            </a:rPr>
            <a:t>Directors Club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rgbClr val="C00000"/>
              </a:solidFill>
            </a:rPr>
            <a:t>($500 – 999)</a:t>
          </a:r>
        </a:p>
      </dgm:t>
    </dgm:pt>
    <dgm:pt modelId="{8001AE87-C453-43B9-AF2E-DE43825C7B20}" type="parTrans" cxnId="{2A4B1096-6B99-41D7-8359-9AAAF7E1FC80}">
      <dgm:prSet/>
      <dgm:spPr/>
      <dgm:t>
        <a:bodyPr/>
        <a:lstStyle/>
        <a:p>
          <a:endParaRPr lang="en-US"/>
        </a:p>
      </dgm:t>
    </dgm:pt>
    <dgm:pt modelId="{8E6C968B-7F81-4713-9B41-F0C25845756D}" type="sibTrans" cxnId="{2A4B1096-6B99-41D7-8359-9AAAF7E1FC80}">
      <dgm:prSet/>
      <dgm:spPr/>
      <dgm:t>
        <a:bodyPr/>
        <a:lstStyle/>
        <a:p>
          <a:endParaRPr lang="en-US"/>
        </a:p>
      </dgm:t>
    </dgm:pt>
    <dgm:pt modelId="{36E4B6AF-4059-4C00-8D98-8343BD71D481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b="1" dirty="0">
              <a:solidFill>
                <a:schemeClr val="accent5">
                  <a:lumMod val="50000"/>
                </a:schemeClr>
              </a:solidFill>
            </a:rPr>
            <a:t>Managers Club </a:t>
          </a:r>
        </a:p>
        <a:p>
          <a:r>
            <a:rPr lang="en-US" sz="1600" b="1" dirty="0">
              <a:solidFill>
                <a:srgbClr val="C00000"/>
              </a:solidFill>
            </a:rPr>
            <a:t>($250-499)</a:t>
          </a:r>
        </a:p>
      </dgm:t>
    </dgm:pt>
    <dgm:pt modelId="{1FB71B2E-6107-49E7-B079-3D3E8FF35058}" type="parTrans" cxnId="{1702D425-9C90-41CE-BFEE-84412A5AA3FB}">
      <dgm:prSet/>
      <dgm:spPr/>
      <dgm:t>
        <a:bodyPr/>
        <a:lstStyle/>
        <a:p>
          <a:endParaRPr lang="en-US"/>
        </a:p>
      </dgm:t>
    </dgm:pt>
    <dgm:pt modelId="{E24FBD91-0924-4908-B3C4-BB4EEA84D7A4}" type="sibTrans" cxnId="{1702D425-9C90-41CE-BFEE-84412A5AA3FB}">
      <dgm:prSet/>
      <dgm:spPr/>
      <dgm:t>
        <a:bodyPr/>
        <a:lstStyle/>
        <a:p>
          <a:endParaRPr lang="en-US"/>
        </a:p>
      </dgm:t>
    </dgm:pt>
    <dgm:pt modelId="{9AB189DE-FAEF-4C9C-9888-E6B51C7A2F0C}">
      <dgm:prSet phldrT="[Text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chemeClr val="accent5">
                  <a:lumMod val="50000"/>
                </a:schemeClr>
              </a:solidFill>
            </a:rPr>
            <a:t>Presidents Club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0" dirty="0">
              <a:solidFill>
                <a:schemeClr val="tx1"/>
              </a:solidFill>
            </a:rPr>
            <a:t> </a:t>
          </a:r>
          <a:r>
            <a:rPr lang="en-US" sz="1600" b="1" dirty="0">
              <a:solidFill>
                <a:srgbClr val="C00000"/>
              </a:solidFill>
            </a:rPr>
            <a:t>($3,000-4,999)</a:t>
          </a:r>
        </a:p>
      </dgm:t>
    </dgm:pt>
    <dgm:pt modelId="{8F4894AB-C3C3-4120-915B-65234B7C349D}" type="parTrans" cxnId="{81E44122-6CB5-4D25-A898-E0A076551153}">
      <dgm:prSet/>
      <dgm:spPr/>
      <dgm:t>
        <a:bodyPr/>
        <a:lstStyle/>
        <a:p>
          <a:endParaRPr lang="en-US"/>
        </a:p>
      </dgm:t>
    </dgm:pt>
    <dgm:pt modelId="{5770C482-27C6-4BA3-94D6-AA16463EE207}" type="sibTrans" cxnId="{81E44122-6CB5-4D25-A898-E0A076551153}">
      <dgm:prSet/>
      <dgm:spPr/>
      <dgm:t>
        <a:bodyPr/>
        <a:lstStyle/>
        <a:p>
          <a:endParaRPr lang="en-US"/>
        </a:p>
      </dgm:t>
    </dgm:pt>
    <dgm:pt modelId="{1F958F16-323B-4E81-BD5E-0D7A9245EF34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>
              <a:solidFill>
                <a:schemeClr val="accent5">
                  <a:lumMod val="50000"/>
                </a:schemeClr>
              </a:solidFill>
            </a:rPr>
            <a:t>Executives Club </a:t>
          </a:r>
          <a:r>
            <a:rPr lang="en-US" sz="1800" b="1" dirty="0">
              <a:solidFill>
                <a:schemeClr val="tx1"/>
              </a:solidFill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rgbClr val="C00000"/>
              </a:solidFill>
            </a:rPr>
            <a:t>($1,000-1,999)</a:t>
          </a:r>
        </a:p>
      </dgm:t>
    </dgm:pt>
    <dgm:pt modelId="{073395D9-CDA2-45AF-80BF-03108C7B7214}" type="parTrans" cxnId="{32437D94-6FC3-4E8D-B959-374E1D777A9C}">
      <dgm:prSet/>
      <dgm:spPr/>
      <dgm:t>
        <a:bodyPr/>
        <a:lstStyle/>
        <a:p>
          <a:endParaRPr lang="en-US"/>
        </a:p>
      </dgm:t>
    </dgm:pt>
    <dgm:pt modelId="{7108761F-171F-4F6F-B4C3-ED0091CECE80}" type="sibTrans" cxnId="{32437D94-6FC3-4E8D-B959-374E1D777A9C}">
      <dgm:prSet/>
      <dgm:spPr/>
      <dgm:t>
        <a:bodyPr/>
        <a:lstStyle/>
        <a:p>
          <a:endParaRPr lang="en-US"/>
        </a:p>
      </dgm:t>
    </dgm:pt>
    <dgm:pt modelId="{AB3D7F10-5B5F-4DFB-84DA-2F3A26A8F65B}">
      <dgm:prSet phldrT="[Text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1800" b="1" dirty="0">
              <a:solidFill>
                <a:schemeClr val="accent5">
                  <a:lumMod val="50000"/>
                </a:schemeClr>
              </a:solidFill>
            </a:rPr>
            <a:t>Capitol Club  </a:t>
          </a:r>
        </a:p>
        <a:p>
          <a:r>
            <a:rPr lang="en-US" sz="1600" b="1" dirty="0">
              <a:solidFill>
                <a:srgbClr val="C00000"/>
              </a:solidFill>
            </a:rPr>
            <a:t>($2,000-2,999)</a:t>
          </a:r>
        </a:p>
      </dgm:t>
    </dgm:pt>
    <dgm:pt modelId="{76BACF0F-5735-4BE3-9198-40555BD191CD}" type="parTrans" cxnId="{06FA3DB9-2AC7-4467-8240-47A958495B32}">
      <dgm:prSet/>
      <dgm:spPr/>
      <dgm:t>
        <a:bodyPr/>
        <a:lstStyle/>
        <a:p>
          <a:endParaRPr lang="en-US"/>
        </a:p>
      </dgm:t>
    </dgm:pt>
    <dgm:pt modelId="{F2F66C58-322F-4802-8922-EE3BD4564005}" type="sibTrans" cxnId="{06FA3DB9-2AC7-4467-8240-47A958495B32}">
      <dgm:prSet/>
      <dgm:spPr/>
      <dgm:t>
        <a:bodyPr/>
        <a:lstStyle/>
        <a:p>
          <a:endParaRPr lang="en-US"/>
        </a:p>
      </dgm:t>
    </dgm:pt>
    <dgm:pt modelId="{769FAC6D-3DA8-4B9E-A604-55DB47F964AD}" type="pres">
      <dgm:prSet presAssocID="{D9DE7027-7D23-4009-BFAE-F661F92853B2}" presName="Name0" presStyleCnt="0">
        <dgm:presLayoutVars>
          <dgm:dir/>
          <dgm:animLvl val="lvl"/>
          <dgm:resizeHandles val="exact"/>
        </dgm:presLayoutVars>
      </dgm:prSet>
      <dgm:spPr/>
    </dgm:pt>
    <dgm:pt modelId="{864761EC-2C24-402C-B55F-B8C5CA81A1BE}" type="pres">
      <dgm:prSet presAssocID="{FB03E8BA-D8A6-4252-BEC1-A94872B8151B}" presName="Name8" presStyleCnt="0"/>
      <dgm:spPr/>
    </dgm:pt>
    <dgm:pt modelId="{6E0456F9-3504-44D1-B6A9-D9059C74474F}" type="pres">
      <dgm:prSet presAssocID="{FB03E8BA-D8A6-4252-BEC1-A94872B8151B}" presName="level" presStyleLbl="node1" presStyleIdx="0" presStyleCnt="6" custScaleX="121087" custScaleY="66679" custLinFactNeighborX="1682" custLinFactNeighborY="-108">
        <dgm:presLayoutVars>
          <dgm:chMax val="1"/>
          <dgm:bulletEnabled val="1"/>
        </dgm:presLayoutVars>
      </dgm:prSet>
      <dgm:spPr/>
    </dgm:pt>
    <dgm:pt modelId="{C262A7AE-B22B-4C48-84BE-2927E6AD94DE}" type="pres">
      <dgm:prSet presAssocID="{FB03E8BA-D8A6-4252-BEC1-A94872B8151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5F4E273-6519-406D-A750-CE396FB79FF2}" type="pres">
      <dgm:prSet presAssocID="{9AB189DE-FAEF-4C9C-9888-E6B51C7A2F0C}" presName="Name8" presStyleCnt="0"/>
      <dgm:spPr/>
    </dgm:pt>
    <dgm:pt modelId="{A62A3CD2-C159-472A-93E6-9EAFA20136B5}" type="pres">
      <dgm:prSet presAssocID="{9AB189DE-FAEF-4C9C-9888-E6B51C7A2F0C}" presName="level" presStyleLbl="node1" presStyleIdx="1" presStyleCnt="6" custScaleX="108586" custScaleY="68413">
        <dgm:presLayoutVars>
          <dgm:chMax val="1"/>
          <dgm:bulletEnabled val="1"/>
        </dgm:presLayoutVars>
      </dgm:prSet>
      <dgm:spPr/>
    </dgm:pt>
    <dgm:pt modelId="{8F39FA13-F16D-4656-B4FD-3A6F0E0C0D6D}" type="pres">
      <dgm:prSet presAssocID="{9AB189DE-FAEF-4C9C-9888-E6B51C7A2F0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5D7009-FC6D-4774-9041-4DCF2727050A}" type="pres">
      <dgm:prSet presAssocID="{AB3D7F10-5B5F-4DFB-84DA-2F3A26A8F65B}" presName="Name8" presStyleCnt="0"/>
      <dgm:spPr/>
    </dgm:pt>
    <dgm:pt modelId="{62F7A36A-0D65-4EE3-907E-E91F59B5817B}" type="pres">
      <dgm:prSet presAssocID="{AB3D7F10-5B5F-4DFB-84DA-2F3A26A8F65B}" presName="level" presStyleLbl="node1" presStyleIdx="2" presStyleCnt="6" custScaleX="104420" custScaleY="56004">
        <dgm:presLayoutVars>
          <dgm:chMax val="1"/>
          <dgm:bulletEnabled val="1"/>
        </dgm:presLayoutVars>
      </dgm:prSet>
      <dgm:spPr/>
    </dgm:pt>
    <dgm:pt modelId="{783D13DA-D5B3-4F66-869E-BF28ECEE03DC}" type="pres">
      <dgm:prSet presAssocID="{AB3D7F10-5B5F-4DFB-84DA-2F3A26A8F65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017D49-F82B-4E44-BE81-81CD8DD54196}" type="pres">
      <dgm:prSet presAssocID="{1F958F16-323B-4E81-BD5E-0D7A9245EF34}" presName="Name8" presStyleCnt="0"/>
      <dgm:spPr/>
    </dgm:pt>
    <dgm:pt modelId="{7D5A107D-05CD-479C-9270-D82EE9D1EB9E}" type="pres">
      <dgm:prSet presAssocID="{1F958F16-323B-4E81-BD5E-0D7A9245EF34}" presName="level" presStyleLbl="node1" presStyleIdx="3" presStyleCnt="6" custScaleX="102336" custScaleY="46422">
        <dgm:presLayoutVars>
          <dgm:chMax val="1"/>
          <dgm:bulletEnabled val="1"/>
        </dgm:presLayoutVars>
      </dgm:prSet>
      <dgm:spPr/>
    </dgm:pt>
    <dgm:pt modelId="{AC12DBA8-1F5C-46B2-8EB5-C001E0066DA8}" type="pres">
      <dgm:prSet presAssocID="{1F958F16-323B-4E81-BD5E-0D7A9245EF3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581558-0F21-4AE2-ADB1-8B86089534ED}" type="pres">
      <dgm:prSet presAssocID="{B77C7706-3AA7-4143-BDD7-D046D63B2E5E}" presName="Name8" presStyleCnt="0"/>
      <dgm:spPr/>
    </dgm:pt>
    <dgm:pt modelId="{4B87B2EC-EDB0-4ED0-948F-28E5353422C5}" type="pres">
      <dgm:prSet presAssocID="{B77C7706-3AA7-4143-BDD7-D046D63B2E5E}" presName="level" presStyleLbl="node1" presStyleIdx="4" presStyleCnt="6" custScaleX="100737" custScaleY="67492">
        <dgm:presLayoutVars>
          <dgm:chMax val="1"/>
          <dgm:bulletEnabled val="1"/>
        </dgm:presLayoutVars>
      </dgm:prSet>
      <dgm:spPr/>
    </dgm:pt>
    <dgm:pt modelId="{C6D97AB2-8FDB-44D1-8752-8E2E29874CAB}" type="pres">
      <dgm:prSet presAssocID="{B77C7706-3AA7-4143-BDD7-D046D63B2E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22077D1-DC9D-411B-950B-69E88B186780}" type="pres">
      <dgm:prSet presAssocID="{36E4B6AF-4059-4C00-8D98-8343BD71D481}" presName="Name8" presStyleCnt="0"/>
      <dgm:spPr/>
    </dgm:pt>
    <dgm:pt modelId="{5DC9A3BD-A5D2-47FC-96DE-823A8D58527F}" type="pres">
      <dgm:prSet presAssocID="{36E4B6AF-4059-4C00-8D98-8343BD71D481}" presName="level" presStyleLbl="node1" presStyleIdx="5" presStyleCnt="6" custScaleY="62331" custLinFactNeighborX="-1608">
        <dgm:presLayoutVars>
          <dgm:chMax val="1"/>
          <dgm:bulletEnabled val="1"/>
        </dgm:presLayoutVars>
      </dgm:prSet>
      <dgm:spPr/>
    </dgm:pt>
    <dgm:pt modelId="{3524F715-2B89-44C5-9BE7-B65FC44CB4DC}" type="pres">
      <dgm:prSet presAssocID="{36E4B6AF-4059-4C00-8D98-8343BD71D48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A089B08-B0B9-4F1F-A14E-69CDF66B39E1}" type="presOf" srcId="{9AB189DE-FAEF-4C9C-9888-E6B51C7A2F0C}" destId="{8F39FA13-F16D-4656-B4FD-3A6F0E0C0D6D}" srcOrd="1" destOrd="0" presId="urn:microsoft.com/office/officeart/2005/8/layout/pyramid1"/>
    <dgm:cxn modelId="{06A32109-C0FC-41C4-B72A-A2D249ED64EF}" type="presOf" srcId="{B77C7706-3AA7-4143-BDD7-D046D63B2E5E}" destId="{C6D97AB2-8FDB-44D1-8752-8E2E29874CAB}" srcOrd="1" destOrd="0" presId="urn:microsoft.com/office/officeart/2005/8/layout/pyramid1"/>
    <dgm:cxn modelId="{839CAD11-4773-4326-A44F-0E070B50E103}" type="presOf" srcId="{FB03E8BA-D8A6-4252-BEC1-A94872B8151B}" destId="{C262A7AE-B22B-4C48-84BE-2927E6AD94DE}" srcOrd="1" destOrd="0" presId="urn:microsoft.com/office/officeart/2005/8/layout/pyramid1"/>
    <dgm:cxn modelId="{81E44122-6CB5-4D25-A898-E0A076551153}" srcId="{D9DE7027-7D23-4009-BFAE-F661F92853B2}" destId="{9AB189DE-FAEF-4C9C-9888-E6B51C7A2F0C}" srcOrd="1" destOrd="0" parTransId="{8F4894AB-C3C3-4120-915B-65234B7C349D}" sibTransId="{5770C482-27C6-4BA3-94D6-AA16463EE207}"/>
    <dgm:cxn modelId="{1702D425-9C90-41CE-BFEE-84412A5AA3FB}" srcId="{D9DE7027-7D23-4009-BFAE-F661F92853B2}" destId="{36E4B6AF-4059-4C00-8D98-8343BD71D481}" srcOrd="5" destOrd="0" parTransId="{1FB71B2E-6107-49E7-B079-3D3E8FF35058}" sibTransId="{E24FBD91-0924-4908-B3C4-BB4EEA84D7A4}"/>
    <dgm:cxn modelId="{E4A0352A-5A63-4436-AD18-3D5E1355DAFF}" type="presOf" srcId="{D9DE7027-7D23-4009-BFAE-F661F92853B2}" destId="{769FAC6D-3DA8-4B9E-A604-55DB47F964AD}" srcOrd="0" destOrd="0" presId="urn:microsoft.com/office/officeart/2005/8/layout/pyramid1"/>
    <dgm:cxn modelId="{32437D94-6FC3-4E8D-B959-374E1D777A9C}" srcId="{D9DE7027-7D23-4009-BFAE-F661F92853B2}" destId="{1F958F16-323B-4E81-BD5E-0D7A9245EF34}" srcOrd="3" destOrd="0" parTransId="{073395D9-CDA2-45AF-80BF-03108C7B7214}" sibTransId="{7108761F-171F-4F6F-B4C3-ED0091CECE80}"/>
    <dgm:cxn modelId="{2A4B1096-6B99-41D7-8359-9AAAF7E1FC80}" srcId="{D9DE7027-7D23-4009-BFAE-F661F92853B2}" destId="{B77C7706-3AA7-4143-BDD7-D046D63B2E5E}" srcOrd="4" destOrd="0" parTransId="{8001AE87-C453-43B9-AF2E-DE43825C7B20}" sibTransId="{8E6C968B-7F81-4713-9B41-F0C25845756D}"/>
    <dgm:cxn modelId="{6ECCD898-6BFF-4E86-860B-E881275D580B}" type="presOf" srcId="{FB03E8BA-D8A6-4252-BEC1-A94872B8151B}" destId="{6E0456F9-3504-44D1-B6A9-D9059C74474F}" srcOrd="0" destOrd="0" presId="urn:microsoft.com/office/officeart/2005/8/layout/pyramid1"/>
    <dgm:cxn modelId="{960322A3-906E-423D-BC00-DE6BE2F82834}" type="presOf" srcId="{AB3D7F10-5B5F-4DFB-84DA-2F3A26A8F65B}" destId="{783D13DA-D5B3-4F66-869E-BF28ECEE03DC}" srcOrd="1" destOrd="0" presId="urn:microsoft.com/office/officeart/2005/8/layout/pyramid1"/>
    <dgm:cxn modelId="{76B523AD-B53C-4B12-8515-9B027CBC5AB1}" type="presOf" srcId="{B77C7706-3AA7-4143-BDD7-D046D63B2E5E}" destId="{4B87B2EC-EDB0-4ED0-948F-28E5353422C5}" srcOrd="0" destOrd="0" presId="urn:microsoft.com/office/officeart/2005/8/layout/pyramid1"/>
    <dgm:cxn modelId="{D796B8B4-B608-446D-BF82-EC19239CA444}" type="presOf" srcId="{36E4B6AF-4059-4C00-8D98-8343BD71D481}" destId="{3524F715-2B89-44C5-9BE7-B65FC44CB4DC}" srcOrd="1" destOrd="0" presId="urn:microsoft.com/office/officeart/2005/8/layout/pyramid1"/>
    <dgm:cxn modelId="{06FA3DB9-2AC7-4467-8240-47A958495B32}" srcId="{D9DE7027-7D23-4009-BFAE-F661F92853B2}" destId="{AB3D7F10-5B5F-4DFB-84DA-2F3A26A8F65B}" srcOrd="2" destOrd="0" parTransId="{76BACF0F-5735-4BE3-9198-40555BD191CD}" sibTransId="{F2F66C58-322F-4802-8922-EE3BD4564005}"/>
    <dgm:cxn modelId="{01275CBA-C755-44EE-95EF-E26D9F1E4F88}" srcId="{D9DE7027-7D23-4009-BFAE-F661F92853B2}" destId="{FB03E8BA-D8A6-4252-BEC1-A94872B8151B}" srcOrd="0" destOrd="0" parTransId="{DC48F84F-DC9E-406F-9D04-E9FCF1DDE4C9}" sibTransId="{EAB4E45F-F688-4A2D-9451-8E2C1754585E}"/>
    <dgm:cxn modelId="{120BD9BC-1AF1-4134-BFFA-D347E60D53E7}" type="presOf" srcId="{1F958F16-323B-4E81-BD5E-0D7A9245EF34}" destId="{7D5A107D-05CD-479C-9270-D82EE9D1EB9E}" srcOrd="0" destOrd="0" presId="urn:microsoft.com/office/officeart/2005/8/layout/pyramid1"/>
    <dgm:cxn modelId="{1EB077CD-812C-457D-963B-BAAB5120F709}" type="presOf" srcId="{36E4B6AF-4059-4C00-8D98-8343BD71D481}" destId="{5DC9A3BD-A5D2-47FC-96DE-823A8D58527F}" srcOrd="0" destOrd="0" presId="urn:microsoft.com/office/officeart/2005/8/layout/pyramid1"/>
    <dgm:cxn modelId="{D382A6E2-576B-46F6-BB5A-6DD9C2AA9724}" type="presOf" srcId="{1F958F16-323B-4E81-BD5E-0D7A9245EF34}" destId="{AC12DBA8-1F5C-46B2-8EB5-C001E0066DA8}" srcOrd="1" destOrd="0" presId="urn:microsoft.com/office/officeart/2005/8/layout/pyramid1"/>
    <dgm:cxn modelId="{1A6988E5-3EE3-4775-A872-C4D1F46E55D1}" type="presOf" srcId="{9AB189DE-FAEF-4C9C-9888-E6B51C7A2F0C}" destId="{A62A3CD2-C159-472A-93E6-9EAFA20136B5}" srcOrd="0" destOrd="0" presId="urn:microsoft.com/office/officeart/2005/8/layout/pyramid1"/>
    <dgm:cxn modelId="{E523F6E9-2344-4298-82E0-06EE6E8D3410}" type="presOf" srcId="{AB3D7F10-5B5F-4DFB-84DA-2F3A26A8F65B}" destId="{62F7A36A-0D65-4EE3-907E-E91F59B5817B}" srcOrd="0" destOrd="0" presId="urn:microsoft.com/office/officeart/2005/8/layout/pyramid1"/>
    <dgm:cxn modelId="{B4BA8C81-C918-4AE6-9333-98B0A5EAF391}" type="presParOf" srcId="{769FAC6D-3DA8-4B9E-A604-55DB47F964AD}" destId="{864761EC-2C24-402C-B55F-B8C5CA81A1BE}" srcOrd="0" destOrd="0" presId="urn:microsoft.com/office/officeart/2005/8/layout/pyramid1"/>
    <dgm:cxn modelId="{ED027990-695B-422F-AB07-879CB239A007}" type="presParOf" srcId="{864761EC-2C24-402C-B55F-B8C5CA81A1BE}" destId="{6E0456F9-3504-44D1-B6A9-D9059C74474F}" srcOrd="0" destOrd="0" presId="urn:microsoft.com/office/officeart/2005/8/layout/pyramid1"/>
    <dgm:cxn modelId="{C5C65C15-BA30-4541-AB92-594919BAF152}" type="presParOf" srcId="{864761EC-2C24-402C-B55F-B8C5CA81A1BE}" destId="{C262A7AE-B22B-4C48-84BE-2927E6AD94DE}" srcOrd="1" destOrd="0" presId="urn:microsoft.com/office/officeart/2005/8/layout/pyramid1"/>
    <dgm:cxn modelId="{22C2DBC2-23CA-429A-8D0B-EC4DCEF8CC5C}" type="presParOf" srcId="{769FAC6D-3DA8-4B9E-A604-55DB47F964AD}" destId="{15F4E273-6519-406D-A750-CE396FB79FF2}" srcOrd="1" destOrd="0" presId="urn:microsoft.com/office/officeart/2005/8/layout/pyramid1"/>
    <dgm:cxn modelId="{57D1C449-8695-47FD-9404-C9126985A49D}" type="presParOf" srcId="{15F4E273-6519-406D-A750-CE396FB79FF2}" destId="{A62A3CD2-C159-472A-93E6-9EAFA20136B5}" srcOrd="0" destOrd="0" presId="urn:microsoft.com/office/officeart/2005/8/layout/pyramid1"/>
    <dgm:cxn modelId="{4CC8E3E9-1639-431C-9E9E-1924747C8236}" type="presParOf" srcId="{15F4E273-6519-406D-A750-CE396FB79FF2}" destId="{8F39FA13-F16D-4656-B4FD-3A6F0E0C0D6D}" srcOrd="1" destOrd="0" presId="urn:microsoft.com/office/officeart/2005/8/layout/pyramid1"/>
    <dgm:cxn modelId="{FAA6C375-D196-4551-864F-5A719A3AC485}" type="presParOf" srcId="{769FAC6D-3DA8-4B9E-A604-55DB47F964AD}" destId="{B85D7009-FC6D-4774-9041-4DCF2727050A}" srcOrd="2" destOrd="0" presId="urn:microsoft.com/office/officeart/2005/8/layout/pyramid1"/>
    <dgm:cxn modelId="{5F0D37B9-CEDA-48D0-83FD-A1AC18D37727}" type="presParOf" srcId="{B85D7009-FC6D-4774-9041-4DCF2727050A}" destId="{62F7A36A-0D65-4EE3-907E-E91F59B5817B}" srcOrd="0" destOrd="0" presId="urn:microsoft.com/office/officeart/2005/8/layout/pyramid1"/>
    <dgm:cxn modelId="{C9F11CC7-57A5-4A8B-A902-B8ADCC137AAF}" type="presParOf" srcId="{B85D7009-FC6D-4774-9041-4DCF2727050A}" destId="{783D13DA-D5B3-4F66-869E-BF28ECEE03DC}" srcOrd="1" destOrd="0" presId="urn:microsoft.com/office/officeart/2005/8/layout/pyramid1"/>
    <dgm:cxn modelId="{9063302B-710C-4034-920E-34BA610EAD66}" type="presParOf" srcId="{769FAC6D-3DA8-4B9E-A604-55DB47F964AD}" destId="{34017D49-F82B-4E44-BE81-81CD8DD54196}" srcOrd="3" destOrd="0" presId="urn:microsoft.com/office/officeart/2005/8/layout/pyramid1"/>
    <dgm:cxn modelId="{F4AF5CB9-8D69-498C-8907-182A09AB6BEC}" type="presParOf" srcId="{34017D49-F82B-4E44-BE81-81CD8DD54196}" destId="{7D5A107D-05CD-479C-9270-D82EE9D1EB9E}" srcOrd="0" destOrd="0" presId="urn:microsoft.com/office/officeart/2005/8/layout/pyramid1"/>
    <dgm:cxn modelId="{16EEDBD5-97C1-4874-8DEA-E35305BC4451}" type="presParOf" srcId="{34017D49-F82B-4E44-BE81-81CD8DD54196}" destId="{AC12DBA8-1F5C-46B2-8EB5-C001E0066DA8}" srcOrd="1" destOrd="0" presId="urn:microsoft.com/office/officeart/2005/8/layout/pyramid1"/>
    <dgm:cxn modelId="{4531D9ED-1ECC-4141-9F31-F548720FE576}" type="presParOf" srcId="{769FAC6D-3DA8-4B9E-A604-55DB47F964AD}" destId="{CA581558-0F21-4AE2-ADB1-8B86089534ED}" srcOrd="4" destOrd="0" presId="urn:microsoft.com/office/officeart/2005/8/layout/pyramid1"/>
    <dgm:cxn modelId="{259E86AB-DC57-462A-8464-8AF95E7C3EC7}" type="presParOf" srcId="{CA581558-0F21-4AE2-ADB1-8B86089534ED}" destId="{4B87B2EC-EDB0-4ED0-948F-28E5353422C5}" srcOrd="0" destOrd="0" presId="urn:microsoft.com/office/officeart/2005/8/layout/pyramid1"/>
    <dgm:cxn modelId="{946241F1-8EB9-4717-A86E-CE1567D92058}" type="presParOf" srcId="{CA581558-0F21-4AE2-ADB1-8B86089534ED}" destId="{C6D97AB2-8FDB-44D1-8752-8E2E29874CAB}" srcOrd="1" destOrd="0" presId="urn:microsoft.com/office/officeart/2005/8/layout/pyramid1"/>
    <dgm:cxn modelId="{E7D64B07-F954-4BA4-9F62-F5A705FDC152}" type="presParOf" srcId="{769FAC6D-3DA8-4B9E-A604-55DB47F964AD}" destId="{122077D1-DC9D-411B-950B-69E88B186780}" srcOrd="5" destOrd="0" presId="urn:microsoft.com/office/officeart/2005/8/layout/pyramid1"/>
    <dgm:cxn modelId="{8F089325-B8BE-4BCD-8D6C-9C3DED210CDB}" type="presParOf" srcId="{122077D1-DC9D-411B-950B-69E88B186780}" destId="{5DC9A3BD-A5D2-47FC-96DE-823A8D58527F}" srcOrd="0" destOrd="0" presId="urn:microsoft.com/office/officeart/2005/8/layout/pyramid1"/>
    <dgm:cxn modelId="{8FFFF5FB-F8C5-4D03-8B95-B685C1FC7CA5}" type="presParOf" srcId="{122077D1-DC9D-411B-950B-69E88B186780}" destId="{3524F715-2B89-44C5-9BE7-B65FC44CB4DC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456F9-3504-44D1-B6A9-D9059C74474F}">
      <dsp:nvSpPr>
        <dsp:cNvPr id="0" name=""/>
        <dsp:cNvSpPr/>
      </dsp:nvSpPr>
      <dsp:spPr>
        <a:xfrm>
          <a:off x="3508899" y="0"/>
          <a:ext cx="1961658" cy="1011706"/>
        </a:xfrm>
        <a:prstGeom prst="trapezoid">
          <a:avLst>
            <a:gd name="adj" fmla="val 80065"/>
          </a:avLst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accent5">
                  <a:lumMod val="50000"/>
                </a:schemeClr>
              </a:solidFill>
            </a:rPr>
            <a:t>Chairmans Club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rgbClr val="C00000"/>
              </a:solidFill>
            </a:rPr>
            <a:t>($5,000</a:t>
          </a:r>
          <a:r>
            <a:rPr lang="en-US" sz="1600" b="1" kern="1200" dirty="0">
              <a:solidFill>
                <a:schemeClr val="tx1"/>
              </a:solidFill>
            </a:rPr>
            <a:t>)</a:t>
          </a:r>
        </a:p>
      </dsp:txBody>
      <dsp:txXfrm>
        <a:off x="3508899" y="0"/>
        <a:ext cx="1961658" cy="1011706"/>
      </dsp:txXfrm>
    </dsp:sp>
    <dsp:sp modelId="{A62A3CD2-C159-472A-93E6-9EAFA20136B5}">
      <dsp:nvSpPr>
        <dsp:cNvPr id="0" name=""/>
        <dsp:cNvSpPr/>
      </dsp:nvSpPr>
      <dsp:spPr>
        <a:xfrm>
          <a:off x="2680469" y="1011706"/>
          <a:ext cx="3564021" cy="1038016"/>
        </a:xfrm>
        <a:prstGeom prst="trapezoid">
          <a:avLst>
            <a:gd name="adj" fmla="val 80065"/>
          </a:avLst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accent5">
                  <a:lumMod val="50000"/>
                </a:schemeClr>
              </a:solidFill>
            </a:rPr>
            <a:t>Presidents Club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>
              <a:solidFill>
                <a:schemeClr val="tx1"/>
              </a:solidFill>
            </a:rPr>
            <a:t> </a:t>
          </a:r>
          <a:r>
            <a:rPr lang="en-US" sz="1600" b="1" kern="1200" dirty="0">
              <a:solidFill>
                <a:srgbClr val="C00000"/>
              </a:solidFill>
            </a:rPr>
            <a:t>($3,000-4,999)</a:t>
          </a:r>
        </a:p>
      </dsp:txBody>
      <dsp:txXfrm>
        <a:off x="3304172" y="1011706"/>
        <a:ext cx="2316614" cy="1038016"/>
      </dsp:txXfrm>
    </dsp:sp>
    <dsp:sp modelId="{62F7A36A-0D65-4EE3-907E-E91F59B5817B}">
      <dsp:nvSpPr>
        <dsp:cNvPr id="0" name=""/>
        <dsp:cNvSpPr/>
      </dsp:nvSpPr>
      <dsp:spPr>
        <a:xfrm>
          <a:off x="2038426" y="2049722"/>
          <a:ext cx="4848106" cy="849736"/>
        </a:xfrm>
        <a:prstGeom prst="trapezoid">
          <a:avLst>
            <a:gd name="adj" fmla="val 80065"/>
          </a:avLst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5">
                  <a:lumMod val="50000"/>
                </a:schemeClr>
              </a:solidFill>
            </a:rPr>
            <a:t>Capitol Club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</a:rPr>
            <a:t>($2,000-2,999)</a:t>
          </a:r>
        </a:p>
      </dsp:txBody>
      <dsp:txXfrm>
        <a:off x="2886845" y="2049722"/>
        <a:ext cx="3151269" cy="849736"/>
      </dsp:txXfrm>
    </dsp:sp>
    <dsp:sp modelId="{7D5A107D-05CD-479C-9270-D82EE9D1EB9E}">
      <dsp:nvSpPr>
        <dsp:cNvPr id="0" name=""/>
        <dsp:cNvSpPr/>
      </dsp:nvSpPr>
      <dsp:spPr>
        <a:xfrm>
          <a:off x="1509694" y="2899459"/>
          <a:ext cx="5905570" cy="704351"/>
        </a:xfrm>
        <a:prstGeom prst="trapezoid">
          <a:avLst>
            <a:gd name="adj" fmla="val 80065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accent5">
                  <a:lumMod val="50000"/>
                </a:schemeClr>
              </a:solidFill>
            </a:rPr>
            <a:t>Executives Club 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rgbClr val="C00000"/>
              </a:solidFill>
            </a:rPr>
            <a:t>($1,000-1,999)</a:t>
          </a:r>
        </a:p>
      </dsp:txBody>
      <dsp:txXfrm>
        <a:off x="2543169" y="2899459"/>
        <a:ext cx="3838620" cy="704351"/>
      </dsp:txXfrm>
    </dsp:sp>
    <dsp:sp modelId="{4B87B2EC-EDB0-4ED0-948F-28E5353422C5}">
      <dsp:nvSpPr>
        <dsp:cNvPr id="0" name=""/>
        <dsp:cNvSpPr/>
      </dsp:nvSpPr>
      <dsp:spPr>
        <a:xfrm>
          <a:off x="729892" y="3603810"/>
          <a:ext cx="7465174" cy="1024041"/>
        </a:xfrm>
        <a:prstGeom prst="trapezoid">
          <a:avLst>
            <a:gd name="adj" fmla="val 80065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accent5">
                  <a:lumMod val="50000"/>
                </a:schemeClr>
              </a:solidFill>
            </a:rPr>
            <a:t>Directors Club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rgbClr val="C00000"/>
              </a:solidFill>
            </a:rPr>
            <a:t>($500 – 999)</a:t>
          </a:r>
        </a:p>
      </dsp:txBody>
      <dsp:txXfrm>
        <a:off x="2036298" y="3603810"/>
        <a:ext cx="4852363" cy="1024041"/>
      </dsp:txXfrm>
    </dsp:sp>
    <dsp:sp modelId="{5DC9A3BD-A5D2-47FC-96DE-823A8D58527F}">
      <dsp:nvSpPr>
        <dsp:cNvPr id="0" name=""/>
        <dsp:cNvSpPr/>
      </dsp:nvSpPr>
      <dsp:spPr>
        <a:xfrm>
          <a:off x="0" y="4627852"/>
          <a:ext cx="8924960" cy="945735"/>
        </a:xfrm>
        <a:prstGeom prst="trapezoid">
          <a:avLst>
            <a:gd name="adj" fmla="val 80065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5">
                  <a:lumMod val="50000"/>
                </a:schemeClr>
              </a:solidFill>
            </a:rPr>
            <a:t>Managers Club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</a:rPr>
            <a:t>($250-499)</a:t>
          </a:r>
        </a:p>
      </dsp:txBody>
      <dsp:txXfrm>
        <a:off x="1561867" y="4627852"/>
        <a:ext cx="5801224" cy="945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0.5418</cdr:x>
      <cdr:y>0.60027</cdr:y>
    </cdr:from>
    <cdr:to>
      <cdr:x>0.73796</cdr:x>
      <cdr:y>0.80167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5724" y="2725445"/>
          <a:ext cx="11896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0.53753</cdr:x>
      <cdr:y>0.55438</cdr:y>
    </cdr:from>
    <cdr:to>
      <cdr:x>0.63854</cdr:x>
      <cdr:y>0.65606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32139" y="2534564"/>
          <a:ext cx="738909" cy="464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0.43945</cdr:x>
      <cdr:y>0.12806</cdr:y>
    </cdr:from>
    <cdr:to>
      <cdr:x>0.50533</cdr:x>
      <cdr:y>0.21018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36161" y="606031"/>
          <a:ext cx="425181" cy="388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600" b="1" dirty="0"/>
        </a:p>
      </cdr:txBody>
    </cdr:sp>
  </cdr:relSizeAnchor>
  <cdr:relSizeAnchor xmlns:cdr="http://schemas.openxmlformats.org/drawingml/2006/chartDrawing">
    <cdr:from>
      <cdr:x>0.4671</cdr:x>
      <cdr:y>0.23422</cdr:y>
    </cdr:from>
    <cdr:to>
      <cdr:x>0.52796</cdr:x>
      <cdr:y>0.34211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16966" y="1070809"/>
          <a:ext cx="445169" cy="493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0.46875</cdr:x>
      <cdr:y>0.22369</cdr:y>
    </cdr:from>
    <cdr:to>
      <cdr:x>0.59375</cdr:x>
      <cdr:y>0.42369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28999" y="10226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0.5418</cdr:x>
      <cdr:y>0.60027</cdr:y>
    </cdr:from>
    <cdr:to>
      <cdr:x>0.73796</cdr:x>
      <cdr:y>0.80167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5724" y="2725445"/>
          <a:ext cx="11896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0.53753</cdr:x>
      <cdr:y>0.55438</cdr:y>
    </cdr:from>
    <cdr:to>
      <cdr:x>0.63854</cdr:x>
      <cdr:y>0.65606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32139" y="2534564"/>
          <a:ext cx="738909" cy="464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0.43945</cdr:x>
      <cdr:y>0.12806</cdr:y>
    </cdr:from>
    <cdr:to>
      <cdr:x>0.50533</cdr:x>
      <cdr:y>0.21018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36161" y="606031"/>
          <a:ext cx="425181" cy="388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600" b="1" dirty="0"/>
        </a:p>
      </cdr:txBody>
    </cdr:sp>
  </cdr:relSizeAnchor>
  <cdr:relSizeAnchor xmlns:cdr="http://schemas.openxmlformats.org/drawingml/2006/chartDrawing">
    <cdr:from>
      <cdr:x>0.52266</cdr:x>
      <cdr:y>0.5</cdr:y>
    </cdr:from>
    <cdr:to>
      <cdr:x>0.63813</cdr:x>
      <cdr:y>0.69084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75362" y="1335552"/>
          <a:ext cx="568975" cy="509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0.4671</cdr:x>
      <cdr:y>0.23422</cdr:y>
    </cdr:from>
    <cdr:to>
      <cdr:x>0.52796</cdr:x>
      <cdr:y>0.34211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16966" y="1070809"/>
          <a:ext cx="445169" cy="493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0.46875</cdr:x>
      <cdr:y>0.22369</cdr:y>
    </cdr:from>
    <cdr:to>
      <cdr:x>0.59375</cdr:x>
      <cdr:y>0.42369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28999" y="10226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0.41952</cdr:x>
      <cdr:y>0.54753</cdr:y>
    </cdr:from>
    <cdr:to>
      <cdr:x>0.58048</cdr:x>
      <cdr:y>0.73678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067147" y="1462498"/>
          <a:ext cx="793117" cy="505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0.53329</cdr:x>
      <cdr:y>0.30847</cdr:y>
    </cdr:from>
    <cdr:to>
      <cdr:x>0.6713</cdr:x>
      <cdr:y>0.44522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F8AC78CF-1018-42DC-7AAA-972717725DE6}"/>
            </a:ext>
          </a:extLst>
        </cdr:cNvPr>
        <cdr:cNvSpPr txBox="1"/>
      </cdr:nvSpPr>
      <cdr:spPr>
        <a:xfrm xmlns:a="http://schemas.openxmlformats.org/drawingml/2006/main">
          <a:off x="2702260" y="862438"/>
          <a:ext cx="699312" cy="382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0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729271-0D32-4DCD-96EA-02D845C1F2EE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2FCFED-826E-47A3-8D50-6C967536EB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8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742" y="4876803"/>
            <a:ext cx="5608320" cy="3660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EF52-7EBA-418B-944E-C13C61E921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2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CFED-826E-47A3-8D50-6C967536EB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6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As of the end of April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CFED-826E-47A3-8D50-6C967536EB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CFED-826E-47A3-8D50-6C967536EB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7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/>
              <a:t>Have just over ½ of the requisite solicitation authorizations in (21 out of 38) – I’ll be coming around, but if you already know you haven’t I have extras to complete.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Also have contribution forms, if interested.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CFED-826E-47A3-8D50-6C967536EB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3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CFED-826E-47A3-8D50-6C967536EB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70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CFED-826E-47A3-8D50-6C967536EB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8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B5F6-1EC1-4D2F-89BB-78E46D123818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3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152A-4E06-4B9A-AAE6-D16CDFF26B77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3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ECFD-73EB-4361-9E3F-9EC781236C27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7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258D-8CD9-4FC3-BA29-06E316F522DB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0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460A-D23D-4713-8D95-64ABD05DF1F3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624-C892-415C-9DD3-12653E5C363E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5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5B78-BB53-4BA5-BDF8-5D76FA71492F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2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8A4-1AC8-4A25-AFC3-E83D9729074F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0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901-C744-4C7D-9112-7E66BEB158E5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3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9698-0117-4299-88C2-43D00A6E9A24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3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B9D2-B503-4B3F-B99B-A8393A19AC56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4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9EEC-5CFE-4EE9-A361-B4CAE76889AC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6272-FAD3-491D-A5C4-C220EEB5A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037D42-E105-4B68-86FD-3ED420B33A61}"/>
              </a:ext>
            </a:extLst>
          </p:cNvPr>
          <p:cNvPicPr/>
          <p:nvPr/>
        </p:nvPicPr>
        <p:blipFill>
          <a:blip r:embed="rId3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4" y="1343017"/>
            <a:ext cx="8772312" cy="537831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3774"/>
                </a:solidFill>
              </a:rPr>
            </a:br>
            <a:br>
              <a:rPr lang="en-US" dirty="0">
                <a:solidFill>
                  <a:srgbClr val="003774"/>
                </a:solidFill>
              </a:rPr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subTitle" idx="1"/>
          </p:nvPr>
        </p:nvSpPr>
        <p:spPr>
          <a:xfrm>
            <a:off x="501207" y="2480609"/>
            <a:ext cx="8265422" cy="1579145"/>
          </a:xfrm>
          <a:ln w="38100">
            <a:noFill/>
          </a:ln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DotumChe" panose="020B0609000101010101" pitchFamily="49" charset="-127"/>
                <a:cs typeface="Times New Roman" panose="02020603050405020304" pitchFamily="18" charset="0"/>
              </a:rPr>
              <a:t>PAC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25141"/>
            <a:ext cx="9144000" cy="1263316"/>
          </a:xfrm>
          <a:prstGeom prst="rect">
            <a:avLst/>
          </a:prstGeom>
          <a:solidFill>
            <a:srgbClr val="0341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73" y="195513"/>
            <a:ext cx="2286000" cy="82200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40F37D-00C0-4F37-BC77-B4CA10558FE9}"/>
              </a:ext>
            </a:extLst>
          </p:cNvPr>
          <p:cNvSpPr/>
          <p:nvPr/>
        </p:nvSpPr>
        <p:spPr>
          <a:xfrm>
            <a:off x="1614537" y="3711718"/>
            <a:ext cx="603876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2024 Spring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Board of Directors Meeting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Waldorf Astoria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Washington, D.C.  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May 7, 2024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33A3D-4FBC-9DB2-D817-DD2878B0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91" y="1741599"/>
            <a:ext cx="7744859" cy="4354659"/>
          </a:xfrm>
          <a:noFill/>
        </p:spPr>
        <p:txBody>
          <a:bodyPr>
            <a:normAutofit fontScale="90000"/>
          </a:bodyPr>
          <a:lstStyle/>
          <a:p>
            <a:pPr algn="l"/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Balance (03/31/2024)                            $352,612.00</a:t>
            </a:r>
            <a:br>
              <a:rPr lang="en-US" sz="3100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2024 Income (contributions) 	     	   </a:t>
            </a:r>
            <a:r>
              <a:rPr lang="en-US" sz="3100" b="1" dirty="0">
                <a:solidFill>
                  <a:srgbClr val="008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$ 38,650.00</a:t>
            </a:r>
            <a:r>
              <a:rPr lang="en-US" sz="2400" b="1" dirty="0">
                <a:solidFill>
                  <a:srgbClr val="008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Interest				   [$        3,840.00]</a:t>
            </a:r>
            <a:br>
              <a:rPr lang="en-US" sz="2400" b="1">
                <a:solidFill>
                  <a:srgbClr val="008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2400" b="1">
                <a:solidFill>
                  <a:srgbClr val="008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3100">
                <a:latin typeface="Palatino Linotype" panose="02040502050505030304" pitchFamily="18" charset="0"/>
                <a:cs typeface="Times New Roman" panose="02020603050405020304" pitchFamily="18" charset="0"/>
              </a:rPr>
              <a:t>2024 </a:t>
            </a:r>
            <a:r>
              <a:rPr lang="en-US" sz="31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Expenditures   		                  </a:t>
            </a:r>
            <a:r>
              <a:rPr lang="en-US" sz="31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$  5,500</a:t>
            </a:r>
            <a:br>
              <a:rPr lang="en-US" sz="31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675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675" b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Administrative Fund: $1,736</a:t>
            </a:r>
            <a:br>
              <a:rPr lang="en-US" sz="31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US" sz="31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30728"/>
          </a:xfrm>
          <a:prstGeom prst="rect">
            <a:avLst/>
          </a:prstGeom>
          <a:solidFill>
            <a:srgbClr val="0341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0" y="6356351"/>
            <a:ext cx="973409" cy="319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79F68-4F8A-44E4-B8C5-1E09DF213F9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63" y="113048"/>
            <a:ext cx="2130421" cy="730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D6D5DE-AE8A-4B8B-A467-0BCA512EDB79}"/>
              </a:ext>
            </a:extLst>
          </p:cNvPr>
          <p:cNvSpPr txBox="1"/>
          <p:nvPr/>
        </p:nvSpPr>
        <p:spPr>
          <a:xfrm>
            <a:off x="2737623" y="1043776"/>
            <a:ext cx="3668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FUND BALANCE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6D19C0-6089-4D72-AFC8-E86F7687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4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30728"/>
          </a:xfrm>
          <a:prstGeom prst="rect">
            <a:avLst/>
          </a:prstGeom>
          <a:solidFill>
            <a:srgbClr val="0341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255133" y="0"/>
            <a:ext cx="86337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INCOME HISTORY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BusPAC Funds</a:t>
            </a:r>
            <a:b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1" y="6174008"/>
            <a:ext cx="1489460" cy="469844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11894553"/>
              </p:ext>
            </p:extLst>
          </p:nvPr>
        </p:nvGraphicFramePr>
        <p:xfrm>
          <a:off x="647180" y="1365161"/>
          <a:ext cx="7849639" cy="466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6228" y="1951900"/>
            <a:ext cx="350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BAE979-B29E-4B6B-B424-14CDE44F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97FFA-DD42-2537-1244-251590519409}"/>
              </a:ext>
            </a:extLst>
          </p:cNvPr>
          <p:cNvSpPr/>
          <p:nvPr/>
        </p:nvSpPr>
        <p:spPr>
          <a:xfrm>
            <a:off x="6065949" y="1365161"/>
            <a:ext cx="189572" cy="1069245"/>
          </a:xfrm>
          <a:prstGeom prst="rect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allout: Left Arrow 10">
            <a:extLst>
              <a:ext uri="{FF2B5EF4-FFF2-40B4-BE49-F238E27FC236}">
                <a16:creationId xmlns:a16="http://schemas.microsoft.com/office/drawing/2014/main" id="{14680F6B-3CCE-F0E1-12A8-E3909757193E}"/>
              </a:ext>
            </a:extLst>
          </p:cNvPr>
          <p:cNvSpPr/>
          <p:nvPr/>
        </p:nvSpPr>
        <p:spPr>
          <a:xfrm>
            <a:off x="7011674" y="3785330"/>
            <a:ext cx="1782702" cy="50227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March ‘24</a:t>
            </a:r>
          </a:p>
        </p:txBody>
      </p:sp>
    </p:spTree>
    <p:extLst>
      <p:ext uri="{BB962C8B-B14F-4D97-AF65-F5344CB8AC3E}">
        <p14:creationId xmlns:p14="http://schemas.microsoft.com/office/powerpoint/2010/main" val="303733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484" y="1756612"/>
            <a:ext cx="8025062" cy="3080082"/>
          </a:xfrm>
          <a:noFill/>
        </p:spPr>
        <p:txBody>
          <a:bodyPr>
            <a:normAutofit/>
          </a:bodyPr>
          <a:lstStyle/>
          <a:p>
            <a:pPr algn="l"/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30728"/>
          </a:xfrm>
          <a:prstGeom prst="rect">
            <a:avLst/>
          </a:prstGeom>
          <a:solidFill>
            <a:srgbClr val="0341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2024 BUSPAC DISBURSEMENTS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FABA0-361F-4F06-B792-CAE10A7C79FA}"/>
              </a:ext>
            </a:extLst>
          </p:cNvPr>
          <p:cNvSpPr txBox="1"/>
          <p:nvPr/>
        </p:nvSpPr>
        <p:spPr>
          <a:xfrm>
            <a:off x="318192" y="1019663"/>
            <a:ext cx="81971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2024</a:t>
            </a:r>
            <a:endParaRPr lang="en-US" sz="3600" b="1" u="sng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u="sng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5 events for a total of $5,500</a:t>
            </a:r>
          </a:p>
          <a:p>
            <a:pPr lvl="2"/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/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/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378E7-C7BA-4335-8BB0-CD05C916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B97209B-BC4D-4468-A00C-89FE43E14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544523"/>
              </p:ext>
            </p:extLst>
          </p:nvPr>
        </p:nvGraphicFramePr>
        <p:xfrm>
          <a:off x="85132" y="2273511"/>
          <a:ext cx="5440196" cy="27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A5D71C-5060-4CD4-8312-A205F40B8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670981"/>
              </p:ext>
            </p:extLst>
          </p:nvPr>
        </p:nvGraphicFramePr>
        <p:xfrm>
          <a:off x="4076887" y="3671443"/>
          <a:ext cx="5067113" cy="279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8" y="6356351"/>
            <a:ext cx="1000484" cy="29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1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554" y="1103713"/>
            <a:ext cx="8839446" cy="645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Update your BusPAC solicitation authorization</a:t>
            </a:r>
            <a:endParaRPr lang="en-US" sz="2800" b="1" u="sng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Make your 2024 contribution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 </a:t>
            </a:r>
            <a:endParaRPr lang="en-US" sz="2800" b="1" u="sng" dirty="0">
              <a:solidFill>
                <a:schemeClr val="accent5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Election Year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issues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 stature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Maximizing Impact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2679" indent="-472679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97879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20026" y="98998"/>
            <a:ext cx="9123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Palatino Linotype" panose="02040502050505030304" pitchFamily="18" charset="0"/>
                <a:ea typeface="Trebuchet MS" charset="0"/>
                <a:cs typeface="Times New Roman" panose="02020603050405020304" pitchFamily="18" charset="0"/>
              </a:rPr>
              <a:t>					2024</a:t>
            </a:r>
            <a:r>
              <a:rPr lang="en-US" sz="4000" b="1" dirty="0">
                <a:solidFill>
                  <a:schemeClr val="bg1"/>
                </a:solidFill>
                <a:latin typeface="Palatino Linotype" panose="02040502050505030304" pitchFamily="18" charset="0"/>
                <a:ea typeface="Trebuchet MS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6B337F-3067-4B8E-A968-A7099E9A46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" y="6322741"/>
            <a:ext cx="1317165" cy="3535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6EC8D-84CF-4018-8BB5-C6574129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BFDDFB-28F3-DBA5-F78B-2F7F439428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703" t="21200" r="18148" b="13640"/>
          <a:stretch/>
        </p:blipFill>
        <p:spPr>
          <a:xfrm rot="636838">
            <a:off x="6704347" y="2351420"/>
            <a:ext cx="2137753" cy="28740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FD346-80AF-454F-2DAC-05029F7E1E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317" t="20115" r="17371" b="7321"/>
          <a:stretch/>
        </p:blipFill>
        <p:spPr>
          <a:xfrm rot="652482">
            <a:off x="5315110" y="3492079"/>
            <a:ext cx="2286809" cy="304801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972FE1-1478-253E-6349-C3C433E32A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02" y="223917"/>
            <a:ext cx="1697898" cy="5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2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89087"/>
          </a:xfrm>
          <a:prstGeom prst="rect">
            <a:avLst/>
          </a:prstGeom>
          <a:solidFill>
            <a:srgbClr val="0341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219040" y="142756"/>
            <a:ext cx="863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2024 BusPAC Donor Categories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8260A4-C0BF-4744-9ADE-70E27D5E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26A6263-FE53-0983-237A-AFA897946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953248"/>
              </p:ext>
            </p:extLst>
          </p:nvPr>
        </p:nvGraphicFramePr>
        <p:xfrm>
          <a:off x="109520" y="931843"/>
          <a:ext cx="8924960" cy="557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" y="6355893"/>
            <a:ext cx="110830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9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85242"/>
          </a:xfrm>
          <a:prstGeom prst="rect">
            <a:avLst/>
          </a:prstGeom>
          <a:solidFill>
            <a:srgbClr val="0341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rebuchet MS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57" y="124828"/>
            <a:ext cx="2485365" cy="7073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8483" y="3617803"/>
            <a:ext cx="4199467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i="1" dirty="0">
                <a:solidFill>
                  <a:srgbClr val="C00000"/>
                </a:solidFill>
                <a:latin typeface="Times New Roman" panose="02020603050405020304" pitchFamily="18" charset="0"/>
                <a:ea typeface="Trebuchet MS" charset="0"/>
                <a:cs typeface="Times New Roman" panose="02020603050405020304" pitchFamily="18" charset="0"/>
              </a:rPr>
              <a:t>THANK YOU</a:t>
            </a:r>
          </a:p>
          <a:p>
            <a:pPr algn="ctr"/>
            <a:r>
              <a:rPr lang="en-US" sz="4050" b="1" i="1">
                <a:solidFill>
                  <a:srgbClr val="C00000"/>
                </a:solidFill>
                <a:latin typeface="Times New Roman" panose="02020603050405020304" pitchFamily="18" charset="0"/>
                <a:ea typeface="Trebuchet MS" charset="0"/>
                <a:cs typeface="Times New Roman" panose="02020603050405020304" pitchFamily="18" charset="0"/>
              </a:rPr>
              <a:t> For </a:t>
            </a:r>
            <a:r>
              <a:rPr lang="en-US" sz="4050" b="1" i="1" dirty="0">
                <a:solidFill>
                  <a:srgbClr val="C00000"/>
                </a:solidFill>
                <a:latin typeface="Times New Roman" panose="02020603050405020304" pitchFamily="18" charset="0"/>
                <a:ea typeface="Trebuchet MS" charset="0"/>
                <a:cs typeface="Times New Roman" panose="02020603050405020304" pitchFamily="18" charset="0"/>
              </a:rPr>
              <a:t>Supporting </a:t>
            </a:r>
            <a:r>
              <a:rPr lang="en-US" sz="405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rebuchet MS" charset="0"/>
                <a:cs typeface="Times New Roman" panose="02020603050405020304" pitchFamily="18" charset="0"/>
              </a:rPr>
              <a:t>Bus</a:t>
            </a:r>
            <a:r>
              <a:rPr lang="en-US" sz="4050" b="1" i="1" dirty="0">
                <a:solidFill>
                  <a:srgbClr val="C00000"/>
                </a:solidFill>
                <a:latin typeface="Times New Roman" panose="02020603050405020304" pitchFamily="18" charset="0"/>
                <a:ea typeface="Trebuchet MS" charset="0"/>
                <a:cs typeface="Times New Roman" panose="02020603050405020304" pitchFamily="18" charset="0"/>
              </a:rPr>
              <a:t>PAC!</a:t>
            </a:r>
            <a:endParaRPr lang="en-US" sz="4050" b="1" i="1" dirty="0">
              <a:solidFill>
                <a:schemeClr val="bg1"/>
              </a:solidFill>
              <a:latin typeface="Times New Roman" panose="02020603050405020304" pitchFamily="18" charset="0"/>
              <a:ea typeface="Trebuchet MS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FBD58-A1C7-4B5E-8805-3DD2F119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6272-FAD3-491D-A5C4-C220EEB5A8B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2266" y="1919111"/>
            <a:ext cx="419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Questions?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8" y="6356351"/>
            <a:ext cx="1000484" cy="29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1a44b1-20bf-4bbb-b273-1c741c62158a">
      <Terms xmlns="http://schemas.microsoft.com/office/infopath/2007/PartnerControls"/>
    </lcf76f155ced4ddcb4097134ff3c332f>
    <TaxCatchAll xmlns="b26e1384-97f0-4592-8b0b-55abe6df19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677E7B22E744DBB1AECB4860741A8" ma:contentTypeVersion="16" ma:contentTypeDescription="Create a new document." ma:contentTypeScope="" ma:versionID="a80c946dfaee8d274c7261f34d4888b2">
  <xsd:schema xmlns:xsd="http://www.w3.org/2001/XMLSchema" xmlns:xs="http://www.w3.org/2001/XMLSchema" xmlns:p="http://schemas.microsoft.com/office/2006/metadata/properties" xmlns:ns2="6d1a44b1-20bf-4bbb-b273-1c741c62158a" xmlns:ns3="b26e1384-97f0-4592-8b0b-55abe6df193a" targetNamespace="http://schemas.microsoft.com/office/2006/metadata/properties" ma:root="true" ma:fieldsID="f8f83f20e30a0033e4e428fb169b6adb" ns2:_="" ns3:_="">
    <xsd:import namespace="6d1a44b1-20bf-4bbb-b273-1c741c62158a"/>
    <xsd:import namespace="b26e1384-97f0-4592-8b0b-55abe6df1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a44b1-20bf-4bbb-b273-1c741c621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735bbac-7162-4b8e-994b-7ef649609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e1384-97f0-4592-8b0b-55abe6df193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0ab2e77-99a1-4acf-ba82-3ff491680e70}" ma:internalName="TaxCatchAll" ma:showField="CatchAllData" ma:web="b26e1384-97f0-4592-8b0b-55abe6df19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B88F37-41B7-4CEC-97C4-3749159CB75F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d33a7b31-15f0-4442-b7b7-5598951dd628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B6844C-2CA4-4FCB-87C1-F13B2A583D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FB6F3A-695C-47DD-8D49-AF3B2918589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50010</TotalTime>
  <Words>248</Words>
  <Application>Microsoft Office PowerPoint</Application>
  <PresentationFormat>On-screen Show (4:3)</PresentationFormat>
  <Paragraphs>72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  </vt:lpstr>
      <vt:lpstr>                  Balance (03/31/2024)                            $352,612.00 2024 Income (contributions)           $ 38,650.00 Interest       [$        3,840.00]  2024 Expenditures                       $  5,500      Administrative Fund: $1,736  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Deloglos</dc:creator>
  <cp:lastModifiedBy>Suzanne Rohde</cp:lastModifiedBy>
  <cp:revision>441</cp:revision>
  <cp:lastPrinted>2023-09-16T14:55:26Z</cp:lastPrinted>
  <dcterms:created xsi:type="dcterms:W3CDTF">2016-09-08T19:35:13Z</dcterms:created>
  <dcterms:modified xsi:type="dcterms:W3CDTF">2024-05-01T18:54:52Z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0x010100C2AA410FD3EB6948AA6C0FA8F9C7BF32</vt:lpwstr>
  </property>
</Properties>
</file>