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422" r:id="rId2"/>
    <p:sldId id="779" r:id="rId3"/>
    <p:sldId id="1436" r:id="rId4"/>
    <p:sldId id="1435" r:id="rId5"/>
    <p:sldId id="793" r:id="rId6"/>
    <p:sldId id="1434" r:id="rId7"/>
    <p:sldId id="800" r:id="rId8"/>
    <p:sldId id="794" r:id="rId9"/>
    <p:sldId id="796" r:id="rId10"/>
    <p:sldId id="799" r:id="rId11"/>
    <p:sldId id="797" r:id="rId12"/>
    <p:sldId id="798" r:id="rId13"/>
    <p:sldId id="1437" r:id="rId14"/>
    <p:sldId id="784" r:id="rId15"/>
    <p:sldId id="1438" r:id="rId16"/>
    <p:sldId id="29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zanne Rohde" initials="SR" lastIdx="1" clrIdx="0">
    <p:extLst>
      <p:ext uri="{19B8F6BF-5375-455C-9EA6-DF929625EA0E}">
        <p15:presenceInfo xmlns:p15="http://schemas.microsoft.com/office/powerpoint/2012/main" userId="S::SRohde@buses.org::d04b9c84-ef73-4983-bbfb-5e30f4ca12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DB"/>
    <a:srgbClr val="139516"/>
    <a:srgbClr val="269BEA"/>
    <a:srgbClr val="C00000"/>
    <a:srgbClr val="0DF75B"/>
    <a:srgbClr val="FF3300"/>
    <a:srgbClr val="1DE122"/>
    <a:srgbClr val="DF8D1F"/>
    <a:srgbClr val="04702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46F8C-7BAA-4152-88F2-2D5656C207CD}" v="57" dt="2024-05-01T19:16:46.338"/>
    <p1510:client id="{35A94EAD-DD72-4827-8400-D7D47CDE9482}" v="2" dt="2024-05-01T20:20:41.214"/>
    <p1510:client id="{9AC06A85-EBF4-44D6-A635-07EB25CE3B9A}" v="11" dt="2024-05-01T20:28:4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6759" autoAdjust="0"/>
  </p:normalViewPr>
  <p:slideViewPr>
    <p:cSldViewPr snapToGrid="0">
      <p:cViewPr varScale="1">
        <p:scale>
          <a:sx n="89" d="100"/>
          <a:sy n="89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Rohde" userId="d04b9c84-ef73-4983-bbfb-5e30f4ca12d7" providerId="ADAL" clId="{15346F8C-7BAA-4152-88F2-2D5656C207CD}"/>
    <pc:docChg chg="undo custSel delSld modSld sldOrd">
      <pc:chgData name="Suzanne Rohde" userId="d04b9c84-ef73-4983-bbfb-5e30f4ca12d7" providerId="ADAL" clId="{15346F8C-7BAA-4152-88F2-2D5656C207CD}" dt="2024-05-01T19:37:14.493" v="10394" actId="207"/>
      <pc:docMkLst>
        <pc:docMk/>
      </pc:docMkLst>
      <pc:sldChg chg="modSp mod">
        <pc:chgData name="Suzanne Rohde" userId="d04b9c84-ef73-4983-bbfb-5e30f4ca12d7" providerId="ADAL" clId="{15346F8C-7BAA-4152-88F2-2D5656C207CD}" dt="2024-04-19T13:54:56.089" v="81" actId="6549"/>
        <pc:sldMkLst>
          <pc:docMk/>
          <pc:sldMk cId="136767683" sldId="422"/>
        </pc:sldMkLst>
        <pc:spChg chg="mod">
          <ac:chgData name="Suzanne Rohde" userId="d04b9c84-ef73-4983-bbfb-5e30f4ca12d7" providerId="ADAL" clId="{15346F8C-7BAA-4152-88F2-2D5656C207CD}" dt="2024-04-19T13:54:56.089" v="81" actId="6549"/>
          <ac:spMkLst>
            <pc:docMk/>
            <pc:sldMk cId="136767683" sldId="422"/>
            <ac:spMk id="4" creationId="{47A8BF44-3AD3-49B5-8B21-71626FAC5017}"/>
          </ac:spMkLst>
        </pc:spChg>
      </pc:sldChg>
      <pc:sldChg chg="delSp modSp del mod">
        <pc:chgData name="Suzanne Rohde" userId="d04b9c84-ef73-4983-bbfb-5e30f4ca12d7" providerId="ADAL" clId="{15346F8C-7BAA-4152-88F2-2D5656C207CD}" dt="2024-04-19T14:22:07.961" v="1446" actId="47"/>
        <pc:sldMkLst>
          <pc:docMk/>
          <pc:sldMk cId="3389778667" sldId="778"/>
        </pc:sldMkLst>
        <pc:spChg chg="mod">
          <ac:chgData name="Suzanne Rohde" userId="d04b9c84-ef73-4983-bbfb-5e30f4ca12d7" providerId="ADAL" clId="{15346F8C-7BAA-4152-88F2-2D5656C207CD}" dt="2024-04-19T14:00:47.504" v="824" actId="1076"/>
          <ac:spMkLst>
            <pc:docMk/>
            <pc:sldMk cId="3389778667" sldId="778"/>
            <ac:spMk id="4" creationId="{47A8BF44-3AD3-49B5-8B21-71626FAC5017}"/>
          </ac:spMkLst>
        </pc:spChg>
        <pc:spChg chg="del mod">
          <ac:chgData name="Suzanne Rohde" userId="d04b9c84-ef73-4983-bbfb-5e30f4ca12d7" providerId="ADAL" clId="{15346F8C-7BAA-4152-88F2-2D5656C207CD}" dt="2024-04-19T14:00:27.799" v="820" actId="478"/>
          <ac:spMkLst>
            <pc:docMk/>
            <pc:sldMk cId="3389778667" sldId="778"/>
            <ac:spMk id="18" creationId="{8DDD597A-7D83-F018-EE92-0200BFE01B79}"/>
          </ac:spMkLst>
        </pc:spChg>
        <pc:spChg chg="del">
          <ac:chgData name="Suzanne Rohde" userId="d04b9c84-ef73-4983-bbfb-5e30f4ca12d7" providerId="ADAL" clId="{15346F8C-7BAA-4152-88F2-2D5656C207CD}" dt="2024-04-19T14:00:31.319" v="821" actId="478"/>
          <ac:spMkLst>
            <pc:docMk/>
            <pc:sldMk cId="3389778667" sldId="778"/>
            <ac:spMk id="19" creationId="{740A1907-005B-519B-1B46-E32EF3D17DE9}"/>
          </ac:spMkLst>
        </pc:spChg>
        <pc:picChg chg="del">
          <ac:chgData name="Suzanne Rohde" userId="d04b9c84-ef73-4983-bbfb-5e30f4ca12d7" providerId="ADAL" clId="{15346F8C-7BAA-4152-88F2-2D5656C207CD}" dt="2024-04-19T13:59:42.033" v="776" actId="478"/>
          <ac:picMkLst>
            <pc:docMk/>
            <pc:sldMk cId="3389778667" sldId="778"/>
            <ac:picMk id="7" creationId="{EB4D3B07-895C-3AF8-3EE4-E9B91C2EF12A}"/>
          </ac:picMkLst>
        </pc:picChg>
        <pc:picChg chg="del">
          <ac:chgData name="Suzanne Rohde" userId="d04b9c84-ef73-4983-bbfb-5e30f4ca12d7" providerId="ADAL" clId="{15346F8C-7BAA-4152-88F2-2D5656C207CD}" dt="2024-04-19T13:59:48.567" v="777" actId="478"/>
          <ac:picMkLst>
            <pc:docMk/>
            <pc:sldMk cId="3389778667" sldId="778"/>
            <ac:picMk id="15" creationId="{8ECA0432-AE0A-A02A-1BFD-A50AFB34891B}"/>
          </ac:picMkLst>
        </pc:picChg>
        <pc:cxnChg chg="del">
          <ac:chgData name="Suzanne Rohde" userId="d04b9c84-ef73-4983-bbfb-5e30f4ca12d7" providerId="ADAL" clId="{15346F8C-7BAA-4152-88F2-2D5656C207CD}" dt="2024-04-19T14:00:34.487" v="822" actId="478"/>
          <ac:cxnSpMkLst>
            <pc:docMk/>
            <pc:sldMk cId="3389778667" sldId="778"/>
            <ac:cxnSpMk id="21" creationId="{F17EB629-A904-35E7-CF7B-14590C4665FB}"/>
          </ac:cxnSpMkLst>
        </pc:cxnChg>
        <pc:cxnChg chg="del">
          <ac:chgData name="Suzanne Rohde" userId="d04b9c84-ef73-4983-bbfb-5e30f4ca12d7" providerId="ADAL" clId="{15346F8C-7BAA-4152-88F2-2D5656C207CD}" dt="2024-04-19T14:00:37.469" v="823" actId="478"/>
          <ac:cxnSpMkLst>
            <pc:docMk/>
            <pc:sldMk cId="3389778667" sldId="778"/>
            <ac:cxnSpMk id="25" creationId="{A3FE4CE1-7335-15E7-DA35-3372405B4DB9}"/>
          </ac:cxnSpMkLst>
        </pc:cxnChg>
      </pc:sldChg>
      <pc:sldChg chg="modSp mod">
        <pc:chgData name="Suzanne Rohde" userId="d04b9c84-ef73-4983-bbfb-5e30f4ca12d7" providerId="ADAL" clId="{15346F8C-7BAA-4152-88F2-2D5656C207CD}" dt="2024-04-30T20:14:38.964" v="9206" actId="20577"/>
        <pc:sldMkLst>
          <pc:docMk/>
          <pc:sldMk cId="3967786495" sldId="779"/>
        </pc:sldMkLst>
        <pc:spChg chg="mod">
          <ac:chgData name="Suzanne Rohde" userId="d04b9c84-ef73-4983-bbfb-5e30f4ca12d7" providerId="ADAL" clId="{15346F8C-7BAA-4152-88F2-2D5656C207CD}" dt="2024-04-30T20:14:38.964" v="9206" actId="20577"/>
          <ac:spMkLst>
            <pc:docMk/>
            <pc:sldMk cId="3967786495" sldId="779"/>
            <ac:spMk id="4" creationId="{CB7818D8-C184-6B87-AD7D-127056FBA8A4}"/>
          </ac:spMkLst>
        </pc:spChg>
      </pc:sldChg>
      <pc:sldChg chg="modSp mod ord modNotesTx">
        <pc:chgData name="Suzanne Rohde" userId="d04b9c84-ef73-4983-bbfb-5e30f4ca12d7" providerId="ADAL" clId="{15346F8C-7BAA-4152-88F2-2D5656C207CD}" dt="2024-05-01T19:30:55.861" v="10286" actId="20577"/>
        <pc:sldMkLst>
          <pc:docMk/>
          <pc:sldMk cId="3806164393" sldId="784"/>
        </pc:sldMkLst>
        <pc:spChg chg="mod">
          <ac:chgData name="Suzanne Rohde" userId="d04b9c84-ef73-4983-bbfb-5e30f4ca12d7" providerId="ADAL" clId="{15346F8C-7BAA-4152-88F2-2D5656C207CD}" dt="2024-05-01T19:30:55.861" v="10286" actId="20577"/>
          <ac:spMkLst>
            <pc:docMk/>
            <pc:sldMk cId="3806164393" sldId="784"/>
            <ac:spMk id="4" creationId="{47A8BF44-3AD3-49B5-8B21-71626FAC5017}"/>
          </ac:spMkLst>
        </pc:spChg>
      </pc:sldChg>
      <pc:sldChg chg="delSp modSp del mod">
        <pc:chgData name="Suzanne Rohde" userId="d04b9c84-ef73-4983-bbfb-5e30f4ca12d7" providerId="ADAL" clId="{15346F8C-7BAA-4152-88F2-2D5656C207CD}" dt="2024-05-01T19:27:15.969" v="10097" actId="179"/>
        <pc:sldMkLst>
          <pc:docMk/>
          <pc:sldMk cId="1362976288" sldId="793"/>
        </pc:sldMkLst>
        <pc:spChg chg="del mod">
          <ac:chgData name="Suzanne Rohde" userId="d04b9c84-ef73-4983-bbfb-5e30f4ca12d7" providerId="ADAL" clId="{15346F8C-7BAA-4152-88F2-2D5656C207CD}" dt="2024-05-01T19:27:15.969" v="10097" actId="179"/>
          <ac:spMkLst>
            <pc:docMk/>
            <pc:sldMk cId="1362976288" sldId="793"/>
            <ac:spMk id="4" creationId="{47A8BF44-3AD3-49B5-8B21-71626FAC5017}"/>
          </ac:spMkLst>
        </pc:spChg>
        <pc:spChg chg="mod">
          <ac:chgData name="Suzanne Rohde" userId="d04b9c84-ef73-4983-bbfb-5e30f4ca12d7" providerId="ADAL" clId="{15346F8C-7BAA-4152-88F2-2D5656C207CD}" dt="2024-04-19T14:23:03.747" v="1490" actId="255"/>
          <ac:spMkLst>
            <pc:docMk/>
            <pc:sldMk cId="1362976288" sldId="793"/>
            <ac:spMk id="8" creationId="{CCBEEC87-CB75-4BB1-AC7E-F4BC13685730}"/>
          </ac:spMkLst>
        </pc:spChg>
      </pc:sldChg>
      <pc:sldChg chg="addSp delSp modSp mod ord modNotesTx">
        <pc:chgData name="Suzanne Rohde" userId="d04b9c84-ef73-4983-bbfb-5e30f4ca12d7" providerId="ADAL" clId="{15346F8C-7BAA-4152-88F2-2D5656C207CD}" dt="2024-05-01T19:28:08.804" v="10120" actId="6549"/>
        <pc:sldMkLst>
          <pc:docMk/>
          <pc:sldMk cId="1472255888" sldId="794"/>
        </pc:sldMkLst>
        <pc:spChg chg="add del mod">
          <ac:chgData name="Suzanne Rohde" userId="d04b9c84-ef73-4983-bbfb-5e30f4ca12d7" providerId="ADAL" clId="{15346F8C-7BAA-4152-88F2-2D5656C207CD}" dt="2024-04-30T20:11:28.786" v="9135" actId="478"/>
          <ac:spMkLst>
            <pc:docMk/>
            <pc:sldMk cId="1472255888" sldId="794"/>
            <ac:spMk id="3" creationId="{9F926064-5DC3-3B96-0137-C7DE6AC74D36}"/>
          </ac:spMkLst>
        </pc:spChg>
        <pc:spChg chg="mod">
          <ac:chgData name="Suzanne Rohde" userId="d04b9c84-ef73-4983-bbfb-5e30f4ca12d7" providerId="ADAL" clId="{15346F8C-7BAA-4152-88F2-2D5656C207CD}" dt="2024-05-01T19:28:08.804" v="10120" actId="6549"/>
          <ac:spMkLst>
            <pc:docMk/>
            <pc:sldMk cId="1472255888" sldId="794"/>
            <ac:spMk id="8" creationId="{CCBEEC87-CB75-4BB1-AC7E-F4BC13685730}"/>
          </ac:spMkLst>
        </pc:spChg>
        <pc:spChg chg="del">
          <ac:chgData name="Suzanne Rohde" userId="d04b9c84-ef73-4983-bbfb-5e30f4ca12d7" providerId="ADAL" clId="{15346F8C-7BAA-4152-88F2-2D5656C207CD}" dt="2024-04-24T20:17:15.010" v="2489" actId="478"/>
          <ac:spMkLst>
            <pc:docMk/>
            <pc:sldMk cId="1472255888" sldId="794"/>
            <ac:spMk id="14" creationId="{06C91CDB-3B95-C1A9-11DB-1CC6A3A02213}"/>
          </ac:spMkLst>
        </pc:spChg>
        <pc:spChg chg="del">
          <ac:chgData name="Suzanne Rohde" userId="d04b9c84-ef73-4983-bbfb-5e30f4ca12d7" providerId="ADAL" clId="{15346F8C-7BAA-4152-88F2-2D5656C207CD}" dt="2024-04-24T20:17:05.304" v="2487" actId="478"/>
          <ac:spMkLst>
            <pc:docMk/>
            <pc:sldMk cId="1472255888" sldId="794"/>
            <ac:spMk id="16" creationId="{0B86A849-14FB-57B1-E7B6-059EF24A4315}"/>
          </ac:spMkLst>
        </pc:spChg>
        <pc:spChg chg="del">
          <ac:chgData name="Suzanne Rohde" userId="d04b9c84-ef73-4983-bbfb-5e30f4ca12d7" providerId="ADAL" clId="{15346F8C-7BAA-4152-88F2-2D5656C207CD}" dt="2024-04-24T20:17:00.032" v="2486" actId="478"/>
          <ac:spMkLst>
            <pc:docMk/>
            <pc:sldMk cId="1472255888" sldId="794"/>
            <ac:spMk id="17" creationId="{A38DB5C4-190F-4894-C2FC-EF6764F01CD9}"/>
          </ac:spMkLst>
        </pc:spChg>
        <pc:spChg chg="del">
          <ac:chgData name="Suzanne Rohde" userId="d04b9c84-ef73-4983-bbfb-5e30f4ca12d7" providerId="ADAL" clId="{15346F8C-7BAA-4152-88F2-2D5656C207CD}" dt="2024-04-24T20:16:56.441" v="2485" actId="478"/>
          <ac:spMkLst>
            <pc:docMk/>
            <pc:sldMk cId="1472255888" sldId="794"/>
            <ac:spMk id="18" creationId="{FC4ECE01-92E4-5092-8987-55E8ACEC7229}"/>
          </ac:spMkLst>
        </pc:spChg>
        <pc:spChg chg="del">
          <ac:chgData name="Suzanne Rohde" userId="d04b9c84-ef73-4983-bbfb-5e30f4ca12d7" providerId="ADAL" clId="{15346F8C-7BAA-4152-88F2-2D5656C207CD}" dt="2024-04-24T20:16:45.461" v="2484" actId="478"/>
          <ac:spMkLst>
            <pc:docMk/>
            <pc:sldMk cId="1472255888" sldId="794"/>
            <ac:spMk id="19" creationId="{6C0BC5EF-64F6-11C1-B346-BE93CE6C19F4}"/>
          </ac:spMkLst>
        </pc:spChg>
        <pc:spChg chg="del">
          <ac:chgData name="Suzanne Rohde" userId="d04b9c84-ef73-4983-bbfb-5e30f4ca12d7" providerId="ADAL" clId="{15346F8C-7BAA-4152-88F2-2D5656C207CD}" dt="2024-04-24T20:16:00.657" v="2474" actId="478"/>
          <ac:spMkLst>
            <pc:docMk/>
            <pc:sldMk cId="1472255888" sldId="794"/>
            <ac:spMk id="21" creationId="{5DF95423-209D-9824-0BCA-AD5B95EFDD3D}"/>
          </ac:spMkLst>
        </pc:spChg>
        <pc:spChg chg="del">
          <ac:chgData name="Suzanne Rohde" userId="d04b9c84-ef73-4983-bbfb-5e30f4ca12d7" providerId="ADAL" clId="{15346F8C-7BAA-4152-88F2-2D5656C207CD}" dt="2024-04-24T20:15:50.435" v="2471" actId="478"/>
          <ac:spMkLst>
            <pc:docMk/>
            <pc:sldMk cId="1472255888" sldId="794"/>
            <ac:spMk id="23" creationId="{773D5DD5-BFD2-1E54-01DD-E4451B403E68}"/>
          </ac:spMkLst>
        </pc:spChg>
        <pc:spChg chg="mod">
          <ac:chgData name="Suzanne Rohde" userId="d04b9c84-ef73-4983-bbfb-5e30f4ca12d7" providerId="ADAL" clId="{15346F8C-7BAA-4152-88F2-2D5656C207CD}" dt="2024-04-30T20:11:25.697" v="9134" actId="947"/>
          <ac:spMkLst>
            <pc:docMk/>
            <pc:sldMk cId="1472255888" sldId="794"/>
            <ac:spMk id="24" creationId="{20CE5477-E759-361F-1492-943C9250EAC6}"/>
          </ac:spMkLst>
        </pc:spChg>
        <pc:spChg chg="del">
          <ac:chgData name="Suzanne Rohde" userId="d04b9c84-ef73-4983-bbfb-5e30f4ca12d7" providerId="ADAL" clId="{15346F8C-7BAA-4152-88F2-2D5656C207CD}" dt="2024-04-24T20:15:53.234" v="2472" actId="478"/>
          <ac:spMkLst>
            <pc:docMk/>
            <pc:sldMk cId="1472255888" sldId="794"/>
            <ac:spMk id="26" creationId="{94A3AD15-E961-86E8-C973-F702EF63B33E}"/>
          </ac:spMkLst>
        </pc:spChg>
        <pc:spChg chg="mod">
          <ac:chgData name="Suzanne Rohde" userId="d04b9c84-ef73-4983-bbfb-5e30f4ca12d7" providerId="ADAL" clId="{15346F8C-7BAA-4152-88F2-2D5656C207CD}" dt="2024-04-30T19:44:28.521" v="8914" actId="1076"/>
          <ac:spMkLst>
            <pc:docMk/>
            <pc:sldMk cId="1472255888" sldId="794"/>
            <ac:spMk id="28" creationId="{0C83EE25-D486-6ECE-F2F7-031E379AC487}"/>
          </ac:spMkLst>
        </pc:spChg>
        <pc:spChg chg="del mod">
          <ac:chgData name="Suzanne Rohde" userId="d04b9c84-ef73-4983-bbfb-5e30f4ca12d7" providerId="ADAL" clId="{15346F8C-7BAA-4152-88F2-2D5656C207CD}" dt="2024-04-24T20:08:17.872" v="2407" actId="478"/>
          <ac:spMkLst>
            <pc:docMk/>
            <pc:sldMk cId="1472255888" sldId="794"/>
            <ac:spMk id="29" creationId="{62B39D3E-8FF6-0EBD-2457-0A55A99BF36D}"/>
          </ac:spMkLst>
        </pc:spChg>
        <pc:spChg chg="mod">
          <ac:chgData name="Suzanne Rohde" userId="d04b9c84-ef73-4983-bbfb-5e30f4ca12d7" providerId="ADAL" clId="{15346F8C-7BAA-4152-88F2-2D5656C207CD}" dt="2024-04-30T19:41:06.413" v="8878" actId="1076"/>
          <ac:spMkLst>
            <pc:docMk/>
            <pc:sldMk cId="1472255888" sldId="794"/>
            <ac:spMk id="31" creationId="{F0BCE5C8-6134-F3F7-8C45-028FE5326E18}"/>
          </ac:spMkLst>
        </pc:spChg>
        <pc:spChg chg="mod">
          <ac:chgData name="Suzanne Rohde" userId="d04b9c84-ef73-4983-bbfb-5e30f4ca12d7" providerId="ADAL" clId="{15346F8C-7BAA-4152-88F2-2D5656C207CD}" dt="2024-04-30T19:44:56.613" v="8920" actId="1076"/>
          <ac:spMkLst>
            <pc:docMk/>
            <pc:sldMk cId="1472255888" sldId="794"/>
            <ac:spMk id="33" creationId="{4BC404CE-87C1-9E92-76B3-337400B78337}"/>
          </ac:spMkLst>
        </pc:spChg>
        <pc:spChg chg="mod">
          <ac:chgData name="Suzanne Rohde" userId="d04b9c84-ef73-4983-bbfb-5e30f4ca12d7" providerId="ADAL" clId="{15346F8C-7BAA-4152-88F2-2D5656C207CD}" dt="2024-04-30T19:44:37.292" v="8916" actId="1076"/>
          <ac:spMkLst>
            <pc:docMk/>
            <pc:sldMk cId="1472255888" sldId="794"/>
            <ac:spMk id="34" creationId="{B5A5C122-62AC-520A-87B4-B3D2020D2FB9}"/>
          </ac:spMkLst>
        </pc:spChg>
        <pc:spChg chg="del">
          <ac:chgData name="Suzanne Rohde" userId="d04b9c84-ef73-4983-bbfb-5e30f4ca12d7" providerId="ADAL" clId="{15346F8C-7BAA-4152-88F2-2D5656C207CD}" dt="2024-04-24T20:16:06.922" v="2476" actId="478"/>
          <ac:spMkLst>
            <pc:docMk/>
            <pc:sldMk cId="1472255888" sldId="794"/>
            <ac:spMk id="43" creationId="{81D0FEB7-108B-AF50-0AD2-D69250EAED86}"/>
          </ac:spMkLst>
        </pc:spChg>
        <pc:spChg chg="del">
          <ac:chgData name="Suzanne Rohde" userId="d04b9c84-ef73-4983-bbfb-5e30f4ca12d7" providerId="ADAL" clId="{15346F8C-7BAA-4152-88F2-2D5656C207CD}" dt="2024-04-24T20:15:31.556" v="2467" actId="478"/>
          <ac:spMkLst>
            <pc:docMk/>
            <pc:sldMk cId="1472255888" sldId="794"/>
            <ac:spMk id="44" creationId="{A984E4CC-F792-2AC1-243F-90B9F0B07F92}"/>
          </ac:spMkLst>
        </pc:spChg>
        <pc:spChg chg="del">
          <ac:chgData name="Suzanne Rohde" userId="d04b9c84-ef73-4983-bbfb-5e30f4ca12d7" providerId="ADAL" clId="{15346F8C-7BAA-4152-88F2-2D5656C207CD}" dt="2024-04-24T20:15:35.059" v="2468" actId="478"/>
          <ac:spMkLst>
            <pc:docMk/>
            <pc:sldMk cId="1472255888" sldId="794"/>
            <ac:spMk id="45" creationId="{31A43B72-FF6B-0DD2-A34B-17FE86D95D67}"/>
          </ac:spMkLst>
        </pc:spChg>
        <pc:spChg chg="add del mod">
          <ac:chgData name="Suzanne Rohde" userId="d04b9c84-ef73-4983-bbfb-5e30f4ca12d7" providerId="ADAL" clId="{15346F8C-7BAA-4152-88F2-2D5656C207CD}" dt="2024-04-30T20:11:38.381" v="9136" actId="947"/>
          <ac:spMkLst>
            <pc:docMk/>
            <pc:sldMk cId="1472255888" sldId="794"/>
            <ac:spMk id="46" creationId="{8A5258A6-F392-4585-F1C3-9744FD17FA9B}"/>
          </ac:spMkLst>
        </pc:spChg>
        <pc:spChg chg="add mod">
          <ac:chgData name="Suzanne Rohde" userId="d04b9c84-ef73-4983-bbfb-5e30f4ca12d7" providerId="ADAL" clId="{15346F8C-7BAA-4152-88F2-2D5656C207CD}" dt="2024-04-30T19:44:24.250" v="8913" actId="1076"/>
          <ac:spMkLst>
            <pc:docMk/>
            <pc:sldMk cId="1472255888" sldId="794"/>
            <ac:spMk id="47" creationId="{32AEFC51-B439-D2E8-4C6E-22CFE30601B5}"/>
          </ac:spMkLst>
        </pc:spChg>
        <pc:picChg chg="del">
          <ac:chgData name="Suzanne Rohde" userId="d04b9c84-ef73-4983-bbfb-5e30f4ca12d7" providerId="ADAL" clId="{15346F8C-7BAA-4152-88F2-2D5656C207CD}" dt="2024-04-24T20:16:31.344" v="2480" actId="478"/>
          <ac:picMkLst>
            <pc:docMk/>
            <pc:sldMk cId="1472255888" sldId="794"/>
            <ac:picMk id="3" creationId="{AAA1072B-8A0C-F24F-E6F6-06A4C32CF8FC}"/>
          </ac:picMkLst>
        </pc:picChg>
        <pc:picChg chg="del">
          <ac:chgData name="Suzanne Rohde" userId="d04b9c84-ef73-4983-bbfb-5e30f4ca12d7" providerId="ADAL" clId="{15346F8C-7BAA-4152-88F2-2D5656C207CD}" dt="2024-04-24T20:16:34.249" v="2481" actId="478"/>
          <ac:picMkLst>
            <pc:docMk/>
            <pc:sldMk cId="1472255888" sldId="794"/>
            <ac:picMk id="7" creationId="{B3263D89-A336-A569-E0F5-FD5E5BEB94AE}"/>
          </ac:picMkLst>
        </pc:picChg>
        <pc:picChg chg="del mod">
          <ac:chgData name="Suzanne Rohde" userId="d04b9c84-ef73-4983-bbfb-5e30f4ca12d7" providerId="ADAL" clId="{15346F8C-7BAA-4152-88F2-2D5656C207CD}" dt="2024-04-24T20:16:37.720" v="2482" actId="478"/>
          <ac:picMkLst>
            <pc:docMk/>
            <pc:sldMk cId="1472255888" sldId="794"/>
            <ac:picMk id="9" creationId="{59562E33-F22F-120B-7BCB-BE180C878CCA}"/>
          </ac:picMkLst>
        </pc:picChg>
        <pc:picChg chg="del">
          <ac:chgData name="Suzanne Rohde" userId="d04b9c84-ef73-4983-bbfb-5e30f4ca12d7" providerId="ADAL" clId="{15346F8C-7BAA-4152-88F2-2D5656C207CD}" dt="2024-04-24T20:17:10.459" v="2488" actId="478"/>
          <ac:picMkLst>
            <pc:docMk/>
            <pc:sldMk cId="1472255888" sldId="794"/>
            <ac:picMk id="10" creationId="{CE36090D-E359-A5CB-977C-02CAD09D7365}"/>
          </ac:picMkLst>
        </pc:picChg>
        <pc:picChg chg="del">
          <ac:chgData name="Suzanne Rohde" userId="d04b9c84-ef73-4983-bbfb-5e30f4ca12d7" providerId="ADAL" clId="{15346F8C-7BAA-4152-88F2-2D5656C207CD}" dt="2024-04-24T20:16:40.384" v="2483" actId="478"/>
          <ac:picMkLst>
            <pc:docMk/>
            <pc:sldMk cId="1472255888" sldId="794"/>
            <ac:picMk id="11" creationId="{E855042D-49FB-96C8-939B-9EACEC2728F3}"/>
          </ac:picMkLst>
        </pc:picChg>
        <pc:picChg chg="add mod">
          <ac:chgData name="Suzanne Rohde" userId="d04b9c84-ef73-4983-bbfb-5e30f4ca12d7" providerId="ADAL" clId="{15346F8C-7BAA-4152-88F2-2D5656C207CD}" dt="2024-04-24T20:13:11.367" v="2434"/>
          <ac:picMkLst>
            <pc:docMk/>
            <pc:sldMk cId="1472255888" sldId="794"/>
            <ac:picMk id="12" creationId="{5E241BFC-49F1-1370-EE2C-8B6878BEFDAA}"/>
          </ac:picMkLst>
        </pc:picChg>
        <pc:picChg chg="add del mod">
          <ac:chgData name="Suzanne Rohde" userId="d04b9c84-ef73-4983-bbfb-5e30f4ca12d7" providerId="ADAL" clId="{15346F8C-7BAA-4152-88F2-2D5656C207CD}" dt="2024-04-24T20:14:46.331" v="2440" actId="478"/>
          <ac:picMkLst>
            <pc:docMk/>
            <pc:sldMk cId="1472255888" sldId="794"/>
            <ac:picMk id="15" creationId="{DF6A8ABB-5269-577B-551D-AB416028AFC3}"/>
          </ac:picMkLst>
        </pc:picChg>
        <pc:picChg chg="mod">
          <ac:chgData name="Suzanne Rohde" userId="d04b9c84-ef73-4983-bbfb-5e30f4ca12d7" providerId="ADAL" clId="{15346F8C-7BAA-4152-88F2-2D5656C207CD}" dt="2024-04-30T19:44:59.845" v="8921" actId="1076"/>
          <ac:picMkLst>
            <pc:docMk/>
            <pc:sldMk cId="1472255888" sldId="794"/>
            <ac:picMk id="20" creationId="{05C552AA-F8F8-D965-BE96-A7E2C9D31D6E}"/>
          </ac:picMkLst>
        </pc:picChg>
        <pc:picChg chg="mod">
          <ac:chgData name="Suzanne Rohde" userId="d04b9c84-ef73-4983-bbfb-5e30f4ca12d7" providerId="ADAL" clId="{15346F8C-7BAA-4152-88F2-2D5656C207CD}" dt="2024-04-30T19:44:48.700" v="8919" actId="14100"/>
          <ac:picMkLst>
            <pc:docMk/>
            <pc:sldMk cId="1472255888" sldId="794"/>
            <ac:picMk id="22" creationId="{B387F736-D819-61EF-7743-46F00278D87C}"/>
          </ac:picMkLst>
        </pc:picChg>
        <pc:picChg chg="mod">
          <ac:chgData name="Suzanne Rohde" userId="d04b9c84-ef73-4983-bbfb-5e30f4ca12d7" providerId="ADAL" clId="{15346F8C-7BAA-4152-88F2-2D5656C207CD}" dt="2024-04-30T19:44:20.369" v="8912" actId="1076"/>
          <ac:picMkLst>
            <pc:docMk/>
            <pc:sldMk cId="1472255888" sldId="794"/>
            <ac:picMk id="25" creationId="{1AE66FF7-5558-3B05-6281-C4D2000330F1}"/>
          </ac:picMkLst>
        </pc:picChg>
        <pc:picChg chg="del">
          <ac:chgData name="Suzanne Rohde" userId="d04b9c84-ef73-4983-bbfb-5e30f4ca12d7" providerId="ADAL" clId="{15346F8C-7BAA-4152-88F2-2D5656C207CD}" dt="2024-04-24T20:08:11.267" v="2405" actId="478"/>
          <ac:picMkLst>
            <pc:docMk/>
            <pc:sldMk cId="1472255888" sldId="794"/>
            <ac:picMk id="30" creationId="{6CED00C8-8DB0-AAD2-9CEB-5003745579E5}"/>
          </ac:picMkLst>
        </pc:picChg>
        <pc:picChg chg="mod">
          <ac:chgData name="Suzanne Rohde" userId="d04b9c84-ef73-4983-bbfb-5e30f4ca12d7" providerId="ADAL" clId="{15346F8C-7BAA-4152-88F2-2D5656C207CD}" dt="2024-04-24T21:13:19.587" v="3825" actId="1076"/>
          <ac:picMkLst>
            <pc:docMk/>
            <pc:sldMk cId="1472255888" sldId="794"/>
            <ac:picMk id="32" creationId="{A7C8228B-FFF0-0002-7EC7-9BB5CCA53669}"/>
          </ac:picMkLst>
        </pc:picChg>
        <pc:picChg chg="del">
          <ac:chgData name="Suzanne Rohde" userId="d04b9c84-ef73-4983-bbfb-5e30f4ca12d7" providerId="ADAL" clId="{15346F8C-7BAA-4152-88F2-2D5656C207CD}" dt="2024-04-24T20:16:03.130" v="2475" actId="478"/>
          <ac:picMkLst>
            <pc:docMk/>
            <pc:sldMk cId="1472255888" sldId="794"/>
            <ac:picMk id="35" creationId="{E7C843B8-546C-BBF9-29D9-6FC3E59749C3}"/>
          </ac:picMkLst>
        </pc:picChg>
        <pc:picChg chg="del">
          <ac:chgData name="Suzanne Rohde" userId="d04b9c84-ef73-4983-bbfb-5e30f4ca12d7" providerId="ADAL" clId="{15346F8C-7BAA-4152-88F2-2D5656C207CD}" dt="2024-04-24T20:15:56.201" v="2473" actId="478"/>
          <ac:picMkLst>
            <pc:docMk/>
            <pc:sldMk cId="1472255888" sldId="794"/>
            <ac:picMk id="36" creationId="{4395336D-4C8B-EF5B-C1EF-0CB4F02E2EEE}"/>
          </ac:picMkLst>
        </pc:picChg>
        <pc:picChg chg="del">
          <ac:chgData name="Suzanne Rohde" userId="d04b9c84-ef73-4983-bbfb-5e30f4ca12d7" providerId="ADAL" clId="{15346F8C-7BAA-4152-88F2-2D5656C207CD}" dt="2024-04-24T20:15:44.074" v="2470" actId="478"/>
          <ac:picMkLst>
            <pc:docMk/>
            <pc:sldMk cId="1472255888" sldId="794"/>
            <ac:picMk id="37" creationId="{051A6E6E-F3FA-DF0B-B851-6B43A56B5BE5}"/>
          </ac:picMkLst>
        </pc:picChg>
        <pc:picChg chg="del">
          <ac:chgData name="Suzanne Rohde" userId="d04b9c84-ef73-4983-bbfb-5e30f4ca12d7" providerId="ADAL" clId="{15346F8C-7BAA-4152-88F2-2D5656C207CD}" dt="2024-04-24T20:15:40.882" v="2469" actId="478"/>
          <ac:picMkLst>
            <pc:docMk/>
            <pc:sldMk cId="1472255888" sldId="794"/>
            <ac:picMk id="38" creationId="{28420511-BCE1-2F18-E832-D9C4BED7595D}"/>
          </ac:picMkLst>
        </pc:picChg>
        <pc:picChg chg="del">
          <ac:chgData name="Suzanne Rohde" userId="d04b9c84-ef73-4983-bbfb-5e30f4ca12d7" providerId="ADAL" clId="{15346F8C-7BAA-4152-88F2-2D5656C207CD}" dt="2024-04-24T20:15:27.929" v="2466" actId="478"/>
          <ac:picMkLst>
            <pc:docMk/>
            <pc:sldMk cId="1472255888" sldId="794"/>
            <ac:picMk id="39" creationId="{8918FBBD-830F-0BA1-2872-8EA098D2DB56}"/>
          </ac:picMkLst>
        </pc:picChg>
        <pc:picChg chg="del">
          <ac:chgData name="Suzanne Rohde" userId="d04b9c84-ef73-4983-bbfb-5e30f4ca12d7" providerId="ADAL" clId="{15346F8C-7BAA-4152-88F2-2D5656C207CD}" dt="2024-04-24T20:15:24.858" v="2465" actId="478"/>
          <ac:picMkLst>
            <pc:docMk/>
            <pc:sldMk cId="1472255888" sldId="794"/>
            <ac:picMk id="40" creationId="{35F9AF9D-2694-42C0-7587-8E20D067A1BC}"/>
          </ac:picMkLst>
        </pc:picChg>
        <pc:picChg chg="mod">
          <ac:chgData name="Suzanne Rohde" userId="d04b9c84-ef73-4983-bbfb-5e30f4ca12d7" providerId="ADAL" clId="{15346F8C-7BAA-4152-88F2-2D5656C207CD}" dt="2024-04-30T19:44:42.624" v="8917" actId="14100"/>
          <ac:picMkLst>
            <pc:docMk/>
            <pc:sldMk cId="1472255888" sldId="794"/>
            <ac:picMk id="41" creationId="{D98D227F-C741-390C-8189-30A61892E66B}"/>
          </ac:picMkLst>
        </pc:picChg>
        <pc:picChg chg="add del mod">
          <ac:chgData name="Suzanne Rohde" userId="d04b9c84-ef73-4983-bbfb-5e30f4ca12d7" providerId="ADAL" clId="{15346F8C-7BAA-4152-88F2-2D5656C207CD}" dt="2024-04-30T19:41:40.106" v="8893" actId="478"/>
          <ac:picMkLst>
            <pc:docMk/>
            <pc:sldMk cId="1472255888" sldId="794"/>
            <ac:picMk id="42" creationId="{E40B63E0-A4CE-32B6-7833-1A974EC96443}"/>
          </ac:picMkLst>
        </pc:picChg>
        <pc:picChg chg="add mod">
          <ac:chgData name="Suzanne Rohde" userId="d04b9c84-ef73-4983-bbfb-5e30f4ca12d7" providerId="ADAL" clId="{15346F8C-7BAA-4152-88F2-2D5656C207CD}" dt="2024-04-30T19:44:18.655" v="8911" actId="1076"/>
          <ac:picMkLst>
            <pc:docMk/>
            <pc:sldMk cId="1472255888" sldId="794"/>
            <ac:picMk id="48" creationId="{F40BB71E-619E-343C-A566-6EC1FAC4F257}"/>
          </ac:picMkLst>
        </pc:picChg>
        <pc:picChg chg="add mod">
          <ac:chgData name="Suzanne Rohde" userId="d04b9c84-ef73-4983-bbfb-5e30f4ca12d7" providerId="ADAL" clId="{15346F8C-7BAA-4152-88F2-2D5656C207CD}" dt="2024-04-24T20:10:44.780" v="2417" actId="1076"/>
          <ac:picMkLst>
            <pc:docMk/>
            <pc:sldMk cId="1472255888" sldId="794"/>
            <ac:picMk id="1026" creationId="{440BFDB4-A5D2-1A96-D9FC-0C989AFD22D9}"/>
          </ac:picMkLst>
        </pc:picChg>
        <pc:picChg chg="add">
          <ac:chgData name="Suzanne Rohde" userId="d04b9c84-ef73-4983-bbfb-5e30f4ca12d7" providerId="ADAL" clId="{15346F8C-7BAA-4152-88F2-2D5656C207CD}" dt="2024-04-24T20:10:50.570" v="2418"/>
          <ac:picMkLst>
            <pc:docMk/>
            <pc:sldMk cId="1472255888" sldId="794"/>
            <ac:picMk id="1028" creationId="{3AA5152D-F448-2CB6-31D8-255D18BF9A12}"/>
          </ac:picMkLst>
        </pc:picChg>
      </pc:sldChg>
      <pc:sldChg chg="delSp modSp del mod">
        <pc:chgData name="Suzanne Rohde" userId="d04b9c84-ef73-4983-bbfb-5e30f4ca12d7" providerId="ADAL" clId="{15346F8C-7BAA-4152-88F2-2D5656C207CD}" dt="2024-04-30T13:13:39.437" v="4765" actId="47"/>
        <pc:sldMkLst>
          <pc:docMk/>
          <pc:sldMk cId="1263062210" sldId="795"/>
        </pc:sldMkLst>
        <pc:spChg chg="del mod">
          <ac:chgData name="Suzanne Rohde" userId="d04b9c84-ef73-4983-bbfb-5e30f4ca12d7" providerId="ADAL" clId="{15346F8C-7BAA-4152-88F2-2D5656C207CD}" dt="2024-04-30T13:13:37.247" v="4764"/>
          <ac:spMkLst>
            <pc:docMk/>
            <pc:sldMk cId="1263062210" sldId="795"/>
            <ac:spMk id="3" creationId="{896B28D2-4FAA-E8BE-F68B-867042EE3041}"/>
          </ac:spMkLst>
        </pc:spChg>
      </pc:sldChg>
      <pc:sldChg chg="modSp mod modNotesTx">
        <pc:chgData name="Suzanne Rohde" userId="d04b9c84-ef73-4983-bbfb-5e30f4ca12d7" providerId="ADAL" clId="{15346F8C-7BAA-4152-88F2-2D5656C207CD}" dt="2024-04-30T20:11:01.301" v="9133" actId="6549"/>
        <pc:sldMkLst>
          <pc:docMk/>
          <pc:sldMk cId="1344975386" sldId="796"/>
        </pc:sldMkLst>
        <pc:spChg chg="mod">
          <ac:chgData name="Suzanne Rohde" userId="d04b9c84-ef73-4983-bbfb-5e30f4ca12d7" providerId="ADAL" clId="{15346F8C-7BAA-4152-88F2-2D5656C207CD}" dt="2024-04-30T20:11:01.301" v="9133" actId="6549"/>
          <ac:spMkLst>
            <pc:docMk/>
            <pc:sldMk cId="1344975386" sldId="796"/>
            <ac:spMk id="3" creationId="{0BA4D0E3-55A0-435E-1EF3-6F2C4C8242F1}"/>
          </ac:spMkLst>
        </pc:spChg>
      </pc:sldChg>
      <pc:sldChg chg="addSp delSp modSp mod modNotesTx">
        <pc:chgData name="Suzanne Rohde" userId="d04b9c84-ef73-4983-bbfb-5e30f4ca12d7" providerId="ADAL" clId="{15346F8C-7BAA-4152-88F2-2D5656C207CD}" dt="2024-04-30T19:34:45.661" v="8841" actId="20577"/>
        <pc:sldMkLst>
          <pc:docMk/>
          <pc:sldMk cId="3857429823" sldId="797"/>
        </pc:sldMkLst>
        <pc:spChg chg="mod">
          <ac:chgData name="Suzanne Rohde" userId="d04b9c84-ef73-4983-bbfb-5e30f4ca12d7" providerId="ADAL" clId="{15346F8C-7BAA-4152-88F2-2D5656C207CD}" dt="2024-04-30T19:34:45.661" v="8841" actId="20577"/>
          <ac:spMkLst>
            <pc:docMk/>
            <pc:sldMk cId="3857429823" sldId="797"/>
            <ac:spMk id="4" creationId="{47A8BF44-3AD3-49B5-8B21-71626FAC5017}"/>
          </ac:spMkLst>
        </pc:spChg>
        <pc:spChg chg="mod">
          <ac:chgData name="Suzanne Rohde" userId="d04b9c84-ef73-4983-bbfb-5e30f4ca12d7" providerId="ADAL" clId="{15346F8C-7BAA-4152-88F2-2D5656C207CD}" dt="2024-04-30T17:29:50.652" v="7252" actId="14100"/>
          <ac:spMkLst>
            <pc:docMk/>
            <pc:sldMk cId="3857429823" sldId="797"/>
            <ac:spMk id="6" creationId="{00000000-0000-0000-0000-000000000000}"/>
          </ac:spMkLst>
        </pc:spChg>
        <pc:spChg chg="add del mod">
          <ac:chgData name="Suzanne Rohde" userId="d04b9c84-ef73-4983-bbfb-5e30f4ca12d7" providerId="ADAL" clId="{15346F8C-7BAA-4152-88F2-2D5656C207CD}" dt="2024-04-30T17:12:26.954" v="6437" actId="478"/>
          <ac:spMkLst>
            <pc:docMk/>
            <pc:sldMk cId="3857429823" sldId="797"/>
            <ac:spMk id="7" creationId="{98423753-C77F-9B11-90B1-E09FEBB6BD86}"/>
          </ac:spMkLst>
        </pc:spChg>
        <pc:spChg chg="mod">
          <ac:chgData name="Suzanne Rohde" userId="d04b9c84-ef73-4983-bbfb-5e30f4ca12d7" providerId="ADAL" clId="{15346F8C-7BAA-4152-88F2-2D5656C207CD}" dt="2024-04-30T18:08:49.471" v="8011" actId="255"/>
          <ac:spMkLst>
            <pc:docMk/>
            <pc:sldMk cId="3857429823" sldId="797"/>
            <ac:spMk id="8" creationId="{CCBEEC87-CB75-4BB1-AC7E-F4BC13685730}"/>
          </ac:spMkLst>
        </pc:spChg>
        <pc:spChg chg="add del mod">
          <ac:chgData name="Suzanne Rohde" userId="d04b9c84-ef73-4983-bbfb-5e30f4ca12d7" providerId="ADAL" clId="{15346F8C-7BAA-4152-88F2-2D5656C207CD}" dt="2024-04-30T17:21:24.510" v="6871" actId="478"/>
          <ac:spMkLst>
            <pc:docMk/>
            <pc:sldMk cId="3857429823" sldId="797"/>
            <ac:spMk id="10" creationId="{A8386C29-1A5F-B534-800C-442AB6FA5EEE}"/>
          </ac:spMkLst>
        </pc:spChg>
        <pc:spChg chg="add mod">
          <ac:chgData name="Suzanne Rohde" userId="d04b9c84-ef73-4983-bbfb-5e30f4ca12d7" providerId="ADAL" clId="{15346F8C-7BAA-4152-88F2-2D5656C207CD}" dt="2024-04-30T18:07:54.675" v="7969" actId="6549"/>
          <ac:spMkLst>
            <pc:docMk/>
            <pc:sldMk cId="3857429823" sldId="797"/>
            <ac:spMk id="11" creationId="{752BA8C2-8F68-75EC-2000-319A6C6BA25C}"/>
          </ac:spMkLst>
        </pc:spChg>
      </pc:sldChg>
      <pc:sldChg chg="addSp delSp modSp mod modNotesTx">
        <pc:chgData name="Suzanne Rohde" userId="d04b9c84-ef73-4983-bbfb-5e30f4ca12d7" providerId="ADAL" clId="{15346F8C-7BAA-4152-88F2-2D5656C207CD}" dt="2024-04-30T18:10:01.312" v="8093" actId="20577"/>
        <pc:sldMkLst>
          <pc:docMk/>
          <pc:sldMk cId="1787824647" sldId="798"/>
        </pc:sldMkLst>
        <pc:spChg chg="mod">
          <ac:chgData name="Suzanne Rohde" userId="d04b9c84-ef73-4983-bbfb-5e30f4ca12d7" providerId="ADAL" clId="{15346F8C-7BAA-4152-88F2-2D5656C207CD}" dt="2024-04-30T18:03:38.847" v="7846" actId="20577"/>
          <ac:spMkLst>
            <pc:docMk/>
            <pc:sldMk cId="1787824647" sldId="798"/>
            <ac:spMk id="4" creationId="{47A8BF44-3AD3-49B5-8B21-71626FAC5017}"/>
          </ac:spMkLst>
        </pc:spChg>
        <pc:spChg chg="mod">
          <ac:chgData name="Suzanne Rohde" userId="d04b9c84-ef73-4983-bbfb-5e30f4ca12d7" providerId="ADAL" clId="{15346F8C-7BAA-4152-88F2-2D5656C207CD}" dt="2024-04-30T18:10:01.312" v="8093" actId="20577"/>
          <ac:spMkLst>
            <pc:docMk/>
            <pc:sldMk cId="1787824647" sldId="798"/>
            <ac:spMk id="7" creationId="{1BD11854-BF00-F809-C4C2-FEE8B67C8EE4}"/>
          </ac:spMkLst>
        </pc:spChg>
        <pc:spChg chg="add del mod">
          <ac:chgData name="Suzanne Rohde" userId="d04b9c84-ef73-4983-bbfb-5e30f4ca12d7" providerId="ADAL" clId="{15346F8C-7BAA-4152-88F2-2D5656C207CD}" dt="2024-04-30T18:00:57.440" v="7778" actId="478"/>
          <ac:spMkLst>
            <pc:docMk/>
            <pc:sldMk cId="1787824647" sldId="798"/>
            <ac:spMk id="9" creationId="{6E3ED569-D62E-E24D-C1F4-633C9AD95665}"/>
          </ac:spMkLst>
        </pc:spChg>
      </pc:sldChg>
      <pc:sldChg chg="modSp mod modNotesTx">
        <pc:chgData name="Suzanne Rohde" userId="d04b9c84-ef73-4983-bbfb-5e30f4ca12d7" providerId="ADAL" clId="{15346F8C-7BAA-4152-88F2-2D5656C207CD}" dt="2024-05-01T19:37:14.493" v="10394" actId="207"/>
        <pc:sldMkLst>
          <pc:docMk/>
          <pc:sldMk cId="3699593702" sldId="799"/>
        </pc:sldMkLst>
        <pc:spChg chg="mod">
          <ac:chgData name="Suzanne Rohde" userId="d04b9c84-ef73-4983-bbfb-5e30f4ca12d7" providerId="ADAL" clId="{15346F8C-7BAA-4152-88F2-2D5656C207CD}" dt="2024-05-01T19:37:14.493" v="10394" actId="207"/>
          <ac:spMkLst>
            <pc:docMk/>
            <pc:sldMk cId="3699593702" sldId="799"/>
            <ac:spMk id="3" creationId="{896B28D2-4FAA-E8BE-F68B-867042EE3041}"/>
          </ac:spMkLst>
        </pc:spChg>
        <pc:spChg chg="mod">
          <ac:chgData name="Suzanne Rohde" userId="d04b9c84-ef73-4983-bbfb-5e30f4ca12d7" providerId="ADAL" clId="{15346F8C-7BAA-4152-88F2-2D5656C207CD}" dt="2024-04-30T16:47:14.805" v="5682" actId="1076"/>
          <ac:spMkLst>
            <pc:docMk/>
            <pc:sldMk cId="3699593702" sldId="799"/>
            <ac:spMk id="4" creationId="{47A8BF44-3AD3-49B5-8B21-71626FAC5017}"/>
          </ac:spMkLst>
        </pc:spChg>
      </pc:sldChg>
      <pc:sldChg chg="modSp mod ord modNotesTx">
        <pc:chgData name="Suzanne Rohde" userId="d04b9c84-ef73-4983-bbfb-5e30f4ca12d7" providerId="ADAL" clId="{15346F8C-7BAA-4152-88F2-2D5656C207CD}" dt="2024-05-01T19:28:19.198" v="10140" actId="6549"/>
        <pc:sldMkLst>
          <pc:docMk/>
          <pc:sldMk cId="1492347799" sldId="800"/>
        </pc:sldMkLst>
        <pc:spChg chg="mod">
          <ac:chgData name="Suzanne Rohde" userId="d04b9c84-ef73-4983-bbfb-5e30f4ca12d7" providerId="ADAL" clId="{15346F8C-7BAA-4152-88F2-2D5656C207CD}" dt="2024-04-29T19:48:47.083" v="4033" actId="6549"/>
          <ac:spMkLst>
            <pc:docMk/>
            <pc:sldMk cId="1492347799" sldId="800"/>
            <ac:spMk id="3" creationId="{5F9B976A-D4FD-7DFA-F1CE-15ADA08BEE2C}"/>
          </ac:spMkLst>
        </pc:spChg>
        <pc:spChg chg="mod">
          <ac:chgData name="Suzanne Rohde" userId="d04b9c84-ef73-4983-bbfb-5e30f4ca12d7" providerId="ADAL" clId="{15346F8C-7BAA-4152-88F2-2D5656C207CD}" dt="2024-05-01T19:28:19.198" v="10140" actId="6549"/>
          <ac:spMkLst>
            <pc:docMk/>
            <pc:sldMk cId="1492347799" sldId="800"/>
            <ac:spMk id="8" creationId="{CCBEEC87-CB75-4BB1-AC7E-F4BC13685730}"/>
          </ac:spMkLst>
        </pc:spChg>
        <pc:spChg chg="mod">
          <ac:chgData name="Suzanne Rohde" userId="d04b9c84-ef73-4983-bbfb-5e30f4ca12d7" providerId="ADAL" clId="{15346F8C-7BAA-4152-88F2-2D5656C207CD}" dt="2024-04-29T20:04:58.411" v="4258" actId="20577"/>
          <ac:spMkLst>
            <pc:docMk/>
            <pc:sldMk cId="1492347799" sldId="800"/>
            <ac:spMk id="9" creationId="{18F5F187-1E38-7469-4C22-D5913AC23240}"/>
          </ac:spMkLst>
        </pc:spChg>
        <pc:spChg chg="mod">
          <ac:chgData name="Suzanne Rohde" userId="d04b9c84-ef73-4983-bbfb-5e30f4ca12d7" providerId="ADAL" clId="{15346F8C-7BAA-4152-88F2-2D5656C207CD}" dt="2024-04-30T19:38:53.741" v="8859" actId="1076"/>
          <ac:spMkLst>
            <pc:docMk/>
            <pc:sldMk cId="1492347799" sldId="800"/>
            <ac:spMk id="10" creationId="{95A5221A-8037-CFA4-DDCC-978679293ED0}"/>
          </ac:spMkLst>
        </pc:spChg>
        <pc:cxnChg chg="mod">
          <ac:chgData name="Suzanne Rohde" userId="d04b9c84-ef73-4983-bbfb-5e30f4ca12d7" providerId="ADAL" clId="{15346F8C-7BAA-4152-88F2-2D5656C207CD}" dt="2024-04-30T19:38:44.867" v="8857" actId="1076"/>
          <ac:cxnSpMkLst>
            <pc:docMk/>
            <pc:sldMk cId="1492347799" sldId="800"/>
            <ac:cxnSpMk id="14" creationId="{A3E964A7-32A0-2975-7C1B-A468BB43302E}"/>
          </ac:cxnSpMkLst>
        </pc:cxnChg>
      </pc:sldChg>
      <pc:sldChg chg="addSp delSp modSp mod modNotesTx">
        <pc:chgData name="Suzanne Rohde" userId="d04b9c84-ef73-4983-bbfb-5e30f4ca12d7" providerId="ADAL" clId="{15346F8C-7BAA-4152-88F2-2D5656C207CD}" dt="2024-05-01T19:28:34.729" v="10150" actId="6549"/>
        <pc:sldMkLst>
          <pc:docMk/>
          <pc:sldMk cId="0" sldId="1434"/>
        </pc:sldMkLst>
        <pc:spChg chg="add mod">
          <ac:chgData name="Suzanne Rohde" userId="d04b9c84-ef73-4983-bbfb-5e30f4ca12d7" providerId="ADAL" clId="{15346F8C-7BAA-4152-88F2-2D5656C207CD}" dt="2024-05-01T19:11:57.508" v="9413" actId="1076"/>
          <ac:spMkLst>
            <pc:docMk/>
            <pc:sldMk cId="0" sldId="1434"/>
            <ac:spMk id="2" creationId="{0D899576-272A-E0C0-3C3E-E1C0105FDBBE}"/>
          </ac:spMkLst>
        </pc:spChg>
        <pc:spChg chg="add del mod">
          <ac:chgData name="Suzanne Rohde" userId="d04b9c84-ef73-4983-bbfb-5e30f4ca12d7" providerId="ADAL" clId="{15346F8C-7BAA-4152-88F2-2D5656C207CD}" dt="2024-05-01T19:11:15.487" v="9408" actId="478"/>
          <ac:spMkLst>
            <pc:docMk/>
            <pc:sldMk cId="0" sldId="1434"/>
            <ac:spMk id="4" creationId="{996DA8CB-FFFB-2B1E-BF12-05C790872B7F}"/>
          </ac:spMkLst>
        </pc:spChg>
        <pc:spChg chg="add mod">
          <ac:chgData name="Suzanne Rohde" userId="d04b9c84-ef73-4983-bbfb-5e30f4ca12d7" providerId="ADAL" clId="{15346F8C-7BAA-4152-88F2-2D5656C207CD}" dt="2024-05-01T19:11:24.878" v="9409" actId="1076"/>
          <ac:spMkLst>
            <pc:docMk/>
            <pc:sldMk cId="0" sldId="1434"/>
            <ac:spMk id="5" creationId="{FEC9047E-35D3-EBF0-683D-925333C4D01D}"/>
          </ac:spMkLst>
        </pc:spChg>
        <pc:spChg chg="add mod">
          <ac:chgData name="Suzanne Rohde" userId="d04b9c84-ef73-4983-bbfb-5e30f4ca12d7" providerId="ADAL" clId="{15346F8C-7BAA-4152-88F2-2D5656C207CD}" dt="2024-05-01T19:02:51.753" v="9214" actId="6549"/>
          <ac:spMkLst>
            <pc:docMk/>
            <pc:sldMk cId="0" sldId="1434"/>
            <ac:spMk id="6" creationId="{73F1FBD8-5ED7-F211-5CC9-1EAE696E90D8}"/>
          </ac:spMkLst>
        </pc:spChg>
        <pc:spChg chg="add mod">
          <ac:chgData name="Suzanne Rohde" userId="d04b9c84-ef73-4983-bbfb-5e30f4ca12d7" providerId="ADAL" clId="{15346F8C-7BAA-4152-88F2-2D5656C207CD}" dt="2024-04-29T12:52:21.931" v="3866" actId="6549"/>
          <ac:spMkLst>
            <pc:docMk/>
            <pc:sldMk cId="0" sldId="1434"/>
            <ac:spMk id="7" creationId="{F0BF6777-EDC6-EF85-15FA-3074A415EF5B}"/>
          </ac:spMkLst>
        </pc:spChg>
        <pc:spChg chg="add mod">
          <ac:chgData name="Suzanne Rohde" userId="d04b9c84-ef73-4983-bbfb-5e30f4ca12d7" providerId="ADAL" clId="{15346F8C-7BAA-4152-88F2-2D5656C207CD}" dt="2024-05-01T19:02:24.150" v="9208" actId="6549"/>
          <ac:spMkLst>
            <pc:docMk/>
            <pc:sldMk cId="0" sldId="1434"/>
            <ac:spMk id="8" creationId="{4DD5768B-5772-56A9-71BC-3E749845992A}"/>
          </ac:spMkLst>
        </pc:spChg>
        <pc:spChg chg="add mod">
          <ac:chgData name="Suzanne Rohde" userId="d04b9c84-ef73-4983-bbfb-5e30f4ca12d7" providerId="ADAL" clId="{15346F8C-7BAA-4152-88F2-2D5656C207CD}" dt="2024-04-24T21:06:15.395" v="3584"/>
          <ac:spMkLst>
            <pc:docMk/>
            <pc:sldMk cId="0" sldId="1434"/>
            <ac:spMk id="9" creationId="{3DD7CE7B-89B4-2550-F56E-D81722591E58}"/>
          </ac:spMkLst>
        </pc:spChg>
        <pc:spChg chg="add mod">
          <ac:chgData name="Suzanne Rohde" userId="d04b9c84-ef73-4983-bbfb-5e30f4ca12d7" providerId="ADAL" clId="{15346F8C-7BAA-4152-88F2-2D5656C207CD}" dt="2024-05-01T19:28:34.729" v="10150" actId="6549"/>
          <ac:spMkLst>
            <pc:docMk/>
            <pc:sldMk cId="0" sldId="1434"/>
            <ac:spMk id="10" creationId="{A66F90F2-016B-B60F-BD7E-7E4D8B84FF0E}"/>
          </ac:spMkLst>
        </pc:spChg>
        <pc:spChg chg="add mod">
          <ac:chgData name="Suzanne Rohde" userId="d04b9c84-ef73-4983-bbfb-5e30f4ca12d7" providerId="ADAL" clId="{15346F8C-7BAA-4152-88F2-2D5656C207CD}" dt="2024-05-01T19:12:22.470" v="9415" actId="1076"/>
          <ac:spMkLst>
            <pc:docMk/>
            <pc:sldMk cId="0" sldId="1434"/>
            <ac:spMk id="11" creationId="{6E29F98A-39A8-504A-B4A9-714B98048208}"/>
          </ac:spMkLst>
        </pc:spChg>
        <pc:spChg chg="mod">
          <ac:chgData name="Suzanne Rohde" userId="d04b9c84-ef73-4983-bbfb-5e30f4ca12d7" providerId="ADAL" clId="{15346F8C-7BAA-4152-88F2-2D5656C207CD}" dt="2024-04-24T21:06:44.850" v="3596" actId="1076"/>
          <ac:spMkLst>
            <pc:docMk/>
            <pc:sldMk cId="0" sldId="1434"/>
            <ac:spMk id="119810" creationId="{D816DB0A-BE5C-7C89-B27D-7B2346E89285}"/>
          </ac:spMkLst>
        </pc:spChg>
        <pc:spChg chg="mod">
          <ac:chgData name="Suzanne Rohde" userId="d04b9c84-ef73-4983-bbfb-5e30f4ca12d7" providerId="ADAL" clId="{15346F8C-7BAA-4152-88F2-2D5656C207CD}" dt="2024-04-24T20:38:02.828" v="2727" actId="5793"/>
          <ac:spMkLst>
            <pc:docMk/>
            <pc:sldMk cId="0" sldId="1434"/>
            <ac:spMk id="119811" creationId="{2FD00086-4438-2546-7719-9E48B4459C04}"/>
          </ac:spMkLst>
        </pc:spChg>
        <pc:spChg chg="mod">
          <ac:chgData name="Suzanne Rohde" userId="d04b9c84-ef73-4983-bbfb-5e30f4ca12d7" providerId="ADAL" clId="{15346F8C-7BAA-4152-88F2-2D5656C207CD}" dt="2024-04-24T20:33:36.605" v="2699" actId="1076"/>
          <ac:spMkLst>
            <pc:docMk/>
            <pc:sldMk cId="0" sldId="1434"/>
            <ac:spMk id="119813" creationId="{949012EA-1E20-D1AC-DD08-30B6F120424F}"/>
          </ac:spMkLst>
        </pc:spChg>
        <pc:picChg chg="mod">
          <ac:chgData name="Suzanne Rohde" userId="d04b9c84-ef73-4983-bbfb-5e30f4ca12d7" providerId="ADAL" clId="{15346F8C-7BAA-4152-88F2-2D5656C207CD}" dt="2024-04-29T19:43:45.625" v="3990" actId="1076"/>
          <ac:picMkLst>
            <pc:docMk/>
            <pc:sldMk cId="0" sldId="1434"/>
            <ac:picMk id="119814" creationId="{25D9A14D-F3FC-7832-D41A-453C8D7CDA4F}"/>
          </ac:picMkLst>
        </pc:picChg>
        <pc:picChg chg="mod">
          <ac:chgData name="Suzanne Rohde" userId="d04b9c84-ef73-4983-bbfb-5e30f4ca12d7" providerId="ADAL" clId="{15346F8C-7BAA-4152-88F2-2D5656C207CD}" dt="2024-04-24T20:35:57.326" v="2719" actId="14100"/>
          <ac:picMkLst>
            <pc:docMk/>
            <pc:sldMk cId="0" sldId="1434"/>
            <ac:picMk id="119815" creationId="{4993015A-D1D0-102F-B6C3-75B09BDDF69E}"/>
          </ac:picMkLst>
        </pc:picChg>
      </pc:sldChg>
      <pc:sldChg chg="addSp modSp del mod modNotesTx">
        <pc:chgData name="Suzanne Rohde" userId="d04b9c84-ef73-4983-bbfb-5e30f4ca12d7" providerId="ADAL" clId="{15346F8C-7BAA-4152-88F2-2D5656C207CD}" dt="2024-04-24T20:07:46.781" v="2404" actId="47"/>
        <pc:sldMkLst>
          <pc:docMk/>
          <pc:sldMk cId="2635005254" sldId="1434"/>
        </pc:sldMkLst>
        <pc:spChg chg="add mod">
          <ac:chgData name="Suzanne Rohde" userId="d04b9c84-ef73-4983-bbfb-5e30f4ca12d7" providerId="ADAL" clId="{15346F8C-7BAA-4152-88F2-2D5656C207CD}" dt="2024-04-19T14:57:46.550" v="2202"/>
          <ac:spMkLst>
            <pc:docMk/>
            <pc:sldMk cId="2635005254" sldId="1434"/>
            <ac:spMk id="5" creationId="{BF70FB91-1A4A-0A1A-8032-57508D995B24}"/>
          </ac:spMkLst>
        </pc:spChg>
        <pc:spChg chg="add mod">
          <ac:chgData name="Suzanne Rohde" userId="d04b9c84-ef73-4983-bbfb-5e30f4ca12d7" providerId="ADAL" clId="{15346F8C-7BAA-4152-88F2-2D5656C207CD}" dt="2024-04-19T14:59:21.141" v="2265" actId="14100"/>
          <ac:spMkLst>
            <pc:docMk/>
            <pc:sldMk cId="2635005254" sldId="1434"/>
            <ac:spMk id="6" creationId="{B7A8F99C-294D-6643-BC81-8614AAF53BDB}"/>
          </ac:spMkLst>
        </pc:spChg>
      </pc:sldChg>
      <pc:sldChg chg="modSp mod">
        <pc:chgData name="Suzanne Rohde" userId="d04b9c84-ef73-4983-bbfb-5e30f4ca12d7" providerId="ADAL" clId="{15346F8C-7BAA-4152-88F2-2D5656C207CD}" dt="2024-05-01T19:13:48.415" v="9481" actId="14100"/>
        <pc:sldMkLst>
          <pc:docMk/>
          <pc:sldMk cId="1823424092" sldId="1435"/>
        </pc:sldMkLst>
        <pc:spChg chg="mod">
          <ac:chgData name="Suzanne Rohde" userId="d04b9c84-ef73-4983-bbfb-5e30f4ca12d7" providerId="ADAL" clId="{15346F8C-7BAA-4152-88F2-2D5656C207CD}" dt="2024-04-19T14:02:56.387" v="844" actId="6549"/>
          <ac:spMkLst>
            <pc:docMk/>
            <pc:sldMk cId="1823424092" sldId="1435"/>
            <ac:spMk id="4" creationId="{47A8BF44-3AD3-49B5-8B21-71626FAC5017}"/>
          </ac:spMkLst>
        </pc:spChg>
        <pc:spChg chg="mod">
          <ac:chgData name="Suzanne Rohde" userId="d04b9c84-ef73-4983-bbfb-5e30f4ca12d7" providerId="ADAL" clId="{15346F8C-7BAA-4152-88F2-2D5656C207CD}" dt="2024-04-24T21:01:51.142" v="3520" actId="20577"/>
          <ac:spMkLst>
            <pc:docMk/>
            <pc:sldMk cId="1823424092" sldId="1435"/>
            <ac:spMk id="18" creationId="{8DDD597A-7D83-F018-EE92-0200BFE01B79}"/>
          </ac:spMkLst>
        </pc:spChg>
        <pc:spChg chg="mod">
          <ac:chgData name="Suzanne Rohde" userId="d04b9c84-ef73-4983-bbfb-5e30f4ca12d7" providerId="ADAL" clId="{15346F8C-7BAA-4152-88F2-2D5656C207CD}" dt="2024-05-01T19:13:48.415" v="9481" actId="14100"/>
          <ac:spMkLst>
            <pc:docMk/>
            <pc:sldMk cId="1823424092" sldId="1435"/>
            <ac:spMk id="19" creationId="{740A1907-005B-519B-1B46-E32EF3D17DE9}"/>
          </ac:spMkLst>
        </pc:spChg>
        <pc:picChg chg="mod">
          <ac:chgData name="Suzanne Rohde" userId="d04b9c84-ef73-4983-bbfb-5e30f4ca12d7" providerId="ADAL" clId="{15346F8C-7BAA-4152-88F2-2D5656C207CD}" dt="2024-04-30T19:37:11.804" v="8856" actId="1076"/>
          <ac:picMkLst>
            <pc:docMk/>
            <pc:sldMk cId="1823424092" sldId="1435"/>
            <ac:picMk id="7" creationId="{EB4D3B07-895C-3AF8-3EE4-E9B91C2EF12A}"/>
          </ac:picMkLst>
        </pc:picChg>
        <pc:picChg chg="mod">
          <ac:chgData name="Suzanne Rohde" userId="d04b9c84-ef73-4983-bbfb-5e30f4ca12d7" providerId="ADAL" clId="{15346F8C-7BAA-4152-88F2-2D5656C207CD}" dt="2024-04-19T14:14:38.731" v="1311" actId="1076"/>
          <ac:picMkLst>
            <pc:docMk/>
            <pc:sldMk cId="1823424092" sldId="1435"/>
            <ac:picMk id="15" creationId="{8ECA0432-AE0A-A02A-1BFD-A50AFB34891B}"/>
          </ac:picMkLst>
        </pc:picChg>
        <pc:cxnChg chg="mod">
          <ac:chgData name="Suzanne Rohde" userId="d04b9c84-ef73-4983-bbfb-5e30f4ca12d7" providerId="ADAL" clId="{15346F8C-7BAA-4152-88F2-2D5656C207CD}" dt="2024-04-19T14:03:22.648" v="852" actId="1076"/>
          <ac:cxnSpMkLst>
            <pc:docMk/>
            <pc:sldMk cId="1823424092" sldId="1435"/>
            <ac:cxnSpMk id="21" creationId="{F17EB629-A904-35E7-CF7B-14590C4665FB}"/>
          </ac:cxnSpMkLst>
        </pc:cxnChg>
        <pc:cxnChg chg="mod">
          <ac:chgData name="Suzanne Rohde" userId="d04b9c84-ef73-4983-bbfb-5e30f4ca12d7" providerId="ADAL" clId="{15346F8C-7BAA-4152-88F2-2D5656C207CD}" dt="2024-04-19T14:03:27.044" v="853" actId="1076"/>
          <ac:cxnSpMkLst>
            <pc:docMk/>
            <pc:sldMk cId="1823424092" sldId="1435"/>
            <ac:cxnSpMk id="25" creationId="{A3FE4CE1-7335-15E7-DA35-3372405B4DB9}"/>
          </ac:cxnSpMkLst>
        </pc:cxnChg>
      </pc:sldChg>
      <pc:sldChg chg="addSp delSp modSp mod ord">
        <pc:chgData name="Suzanne Rohde" userId="d04b9c84-ef73-4983-bbfb-5e30f4ca12d7" providerId="ADAL" clId="{15346F8C-7BAA-4152-88F2-2D5656C207CD}" dt="2024-05-01T19:16:49.809" v="9483"/>
        <pc:sldMkLst>
          <pc:docMk/>
          <pc:sldMk cId="1660911434" sldId="1436"/>
        </pc:sldMkLst>
        <pc:spChg chg="mod">
          <ac:chgData name="Suzanne Rohde" userId="d04b9c84-ef73-4983-bbfb-5e30f4ca12d7" providerId="ADAL" clId="{15346F8C-7BAA-4152-88F2-2D5656C207CD}" dt="2024-04-19T14:56:08.900" v="2154" actId="255"/>
          <ac:spMkLst>
            <pc:docMk/>
            <pc:sldMk cId="1660911434" sldId="1436"/>
            <ac:spMk id="4" creationId="{47A8BF44-3AD3-49B5-8B21-71626FAC5017}"/>
          </ac:spMkLst>
        </pc:spChg>
        <pc:spChg chg="mod">
          <ac:chgData name="Suzanne Rohde" userId="d04b9c84-ef73-4983-bbfb-5e30f4ca12d7" providerId="ADAL" clId="{15346F8C-7BAA-4152-88F2-2D5656C207CD}" dt="2024-04-19T14:56:13.070" v="2155" actId="14100"/>
          <ac:spMkLst>
            <pc:docMk/>
            <pc:sldMk cId="1660911434" sldId="1436"/>
            <ac:spMk id="6" creationId="{00000000-0000-0000-0000-000000000000}"/>
          </ac:spMkLst>
        </pc:spChg>
        <pc:spChg chg="add del mod">
          <ac:chgData name="Suzanne Rohde" userId="d04b9c84-ef73-4983-bbfb-5e30f4ca12d7" providerId="ADAL" clId="{15346F8C-7BAA-4152-88F2-2D5656C207CD}" dt="2024-04-19T14:47:10.200" v="1866"/>
          <ac:spMkLst>
            <pc:docMk/>
            <pc:sldMk cId="1660911434" sldId="1436"/>
            <ac:spMk id="12" creationId="{1A3CF9B4-25E6-F199-9EE1-55B570B68E61}"/>
          </ac:spMkLst>
        </pc:spChg>
        <pc:spChg chg="add del mod">
          <ac:chgData name="Suzanne Rohde" userId="d04b9c84-ef73-4983-bbfb-5e30f4ca12d7" providerId="ADAL" clId="{15346F8C-7BAA-4152-88F2-2D5656C207CD}" dt="2024-04-19T14:50:54.899" v="1906"/>
          <ac:spMkLst>
            <pc:docMk/>
            <pc:sldMk cId="1660911434" sldId="1436"/>
            <ac:spMk id="16" creationId="{0BA19359-1056-650C-9666-AB19474E26E1}"/>
          </ac:spMkLst>
        </pc:spChg>
        <pc:spChg chg="add mod">
          <ac:chgData name="Suzanne Rohde" userId="d04b9c84-ef73-4983-bbfb-5e30f4ca12d7" providerId="ADAL" clId="{15346F8C-7BAA-4152-88F2-2D5656C207CD}" dt="2024-04-24T20:00:46.917" v="2400" actId="20577"/>
          <ac:spMkLst>
            <pc:docMk/>
            <pc:sldMk cId="1660911434" sldId="1436"/>
            <ac:spMk id="17" creationId="{0C5247B0-F8F2-5D3E-4F28-AEF28CC6ABBF}"/>
          </ac:spMkLst>
        </pc:spChg>
        <pc:spChg chg="del mod">
          <ac:chgData name="Suzanne Rohde" userId="d04b9c84-ef73-4983-bbfb-5e30f4ca12d7" providerId="ADAL" clId="{15346F8C-7BAA-4152-88F2-2D5656C207CD}" dt="2024-04-19T14:29:13.649" v="1822" actId="478"/>
          <ac:spMkLst>
            <pc:docMk/>
            <pc:sldMk cId="1660911434" sldId="1436"/>
            <ac:spMk id="18" creationId="{8DDD597A-7D83-F018-EE92-0200BFE01B79}"/>
          </ac:spMkLst>
        </pc:spChg>
        <pc:spChg chg="del">
          <ac:chgData name="Suzanne Rohde" userId="d04b9c84-ef73-4983-bbfb-5e30f4ca12d7" providerId="ADAL" clId="{15346F8C-7BAA-4152-88F2-2D5656C207CD}" dt="2024-04-19T14:29:07.704" v="1820" actId="478"/>
          <ac:spMkLst>
            <pc:docMk/>
            <pc:sldMk cId="1660911434" sldId="1436"/>
            <ac:spMk id="19" creationId="{740A1907-005B-519B-1B46-E32EF3D17DE9}"/>
          </ac:spMkLst>
        </pc:spChg>
        <pc:picChg chg="del">
          <ac:chgData name="Suzanne Rohde" userId="d04b9c84-ef73-4983-bbfb-5e30f4ca12d7" providerId="ADAL" clId="{15346F8C-7BAA-4152-88F2-2D5656C207CD}" dt="2024-04-19T14:28:36.856" v="1803" actId="478"/>
          <ac:picMkLst>
            <pc:docMk/>
            <pc:sldMk cId="1660911434" sldId="1436"/>
            <ac:picMk id="7" creationId="{EB4D3B07-895C-3AF8-3EE4-E9B91C2EF12A}"/>
          </ac:picMkLst>
        </pc:picChg>
        <pc:picChg chg="add mod ord modCrop">
          <ac:chgData name="Suzanne Rohde" userId="d04b9c84-ef73-4983-bbfb-5e30f4ca12d7" providerId="ADAL" clId="{15346F8C-7BAA-4152-88F2-2D5656C207CD}" dt="2024-04-24T20:01:04.277" v="2402" actId="1076"/>
          <ac:picMkLst>
            <pc:docMk/>
            <pc:sldMk cId="1660911434" sldId="1436"/>
            <ac:picMk id="9" creationId="{7030FFBD-E9D4-A2E6-9777-B8C41FB468B7}"/>
          </ac:picMkLst>
        </pc:picChg>
        <pc:picChg chg="add mod ord modCrop">
          <ac:chgData name="Suzanne Rohde" userId="d04b9c84-ef73-4983-bbfb-5e30f4ca12d7" providerId="ADAL" clId="{15346F8C-7BAA-4152-88F2-2D5656C207CD}" dt="2024-04-19T14:55:20.760" v="2149" actId="1076"/>
          <ac:picMkLst>
            <pc:docMk/>
            <pc:sldMk cId="1660911434" sldId="1436"/>
            <ac:picMk id="11" creationId="{F1311396-6665-F571-2A53-68E4360054E5}"/>
          </ac:picMkLst>
        </pc:picChg>
        <pc:picChg chg="add mod ord">
          <ac:chgData name="Suzanne Rohde" userId="d04b9c84-ef73-4983-bbfb-5e30f4ca12d7" providerId="ADAL" clId="{15346F8C-7BAA-4152-88F2-2D5656C207CD}" dt="2024-04-19T14:55:17.717" v="2147" actId="1076"/>
          <ac:picMkLst>
            <pc:docMk/>
            <pc:sldMk cId="1660911434" sldId="1436"/>
            <ac:picMk id="14" creationId="{7FEEC3A5-B9A9-F908-2BD8-7F377ABB7BBF}"/>
          </ac:picMkLst>
        </pc:picChg>
        <pc:picChg chg="del">
          <ac:chgData name="Suzanne Rohde" userId="d04b9c84-ef73-4983-bbfb-5e30f4ca12d7" providerId="ADAL" clId="{15346F8C-7BAA-4152-88F2-2D5656C207CD}" dt="2024-04-19T14:28:34.472" v="1802" actId="478"/>
          <ac:picMkLst>
            <pc:docMk/>
            <pc:sldMk cId="1660911434" sldId="1436"/>
            <ac:picMk id="15" creationId="{8ECA0432-AE0A-A02A-1BFD-A50AFB34891B}"/>
          </ac:picMkLst>
        </pc:picChg>
        <pc:cxnChg chg="del">
          <ac:chgData name="Suzanne Rohde" userId="d04b9c84-ef73-4983-bbfb-5e30f4ca12d7" providerId="ADAL" clId="{15346F8C-7BAA-4152-88F2-2D5656C207CD}" dt="2024-04-19T14:28:53.976" v="1818" actId="478"/>
          <ac:cxnSpMkLst>
            <pc:docMk/>
            <pc:sldMk cId="1660911434" sldId="1436"/>
            <ac:cxnSpMk id="21" creationId="{F17EB629-A904-35E7-CF7B-14590C4665FB}"/>
          </ac:cxnSpMkLst>
        </pc:cxnChg>
        <pc:cxnChg chg="del">
          <ac:chgData name="Suzanne Rohde" userId="d04b9c84-ef73-4983-bbfb-5e30f4ca12d7" providerId="ADAL" clId="{15346F8C-7BAA-4152-88F2-2D5656C207CD}" dt="2024-04-19T14:29:04.623" v="1819" actId="478"/>
          <ac:cxnSpMkLst>
            <pc:docMk/>
            <pc:sldMk cId="1660911434" sldId="1436"/>
            <ac:cxnSpMk id="25" creationId="{A3FE4CE1-7335-15E7-DA35-3372405B4DB9}"/>
          </ac:cxnSpMkLst>
        </pc:cxnChg>
      </pc:sldChg>
      <pc:sldChg chg="addSp delSp modSp mod modNotesTx">
        <pc:chgData name="Suzanne Rohde" userId="d04b9c84-ef73-4983-bbfb-5e30f4ca12d7" providerId="ADAL" clId="{15346F8C-7BAA-4152-88F2-2D5656C207CD}" dt="2024-04-30T19:46:50.748" v="8931" actId="1076"/>
        <pc:sldMkLst>
          <pc:docMk/>
          <pc:sldMk cId="2458654789" sldId="1437"/>
        </pc:sldMkLst>
        <pc:spChg chg="mod">
          <ac:chgData name="Suzanne Rohde" userId="d04b9c84-ef73-4983-bbfb-5e30f4ca12d7" providerId="ADAL" clId="{15346F8C-7BAA-4152-88F2-2D5656C207CD}" dt="2024-04-30T19:35:43.640" v="8851" actId="1076"/>
          <ac:spMkLst>
            <pc:docMk/>
            <pc:sldMk cId="2458654789" sldId="1437"/>
            <ac:spMk id="4" creationId="{47A8BF44-3AD3-49B5-8B21-71626FAC5017}"/>
          </ac:spMkLst>
        </pc:spChg>
        <pc:spChg chg="mod">
          <ac:chgData name="Suzanne Rohde" userId="d04b9c84-ef73-4983-bbfb-5e30f4ca12d7" providerId="ADAL" clId="{15346F8C-7BAA-4152-88F2-2D5656C207CD}" dt="2024-04-30T19:35:40.075" v="8850" actId="14100"/>
          <ac:spMkLst>
            <pc:docMk/>
            <pc:sldMk cId="2458654789" sldId="1437"/>
            <ac:spMk id="6" creationId="{00000000-0000-0000-0000-000000000000}"/>
          </ac:spMkLst>
        </pc:spChg>
        <pc:spChg chg="del mod">
          <ac:chgData name="Suzanne Rohde" userId="d04b9c84-ef73-4983-bbfb-5e30f4ca12d7" providerId="ADAL" clId="{15346F8C-7BAA-4152-88F2-2D5656C207CD}" dt="2024-04-30T18:04:46.978" v="7898"/>
          <ac:spMkLst>
            <pc:docMk/>
            <pc:sldMk cId="2458654789" sldId="1437"/>
            <ac:spMk id="7" creationId="{1BD11854-BF00-F809-C4C2-FEE8B67C8EE4}"/>
          </ac:spMkLst>
        </pc:spChg>
        <pc:spChg chg="add del mod">
          <ac:chgData name="Suzanne Rohde" userId="d04b9c84-ef73-4983-bbfb-5e30f4ca12d7" providerId="ADAL" clId="{15346F8C-7BAA-4152-88F2-2D5656C207CD}" dt="2024-04-30T18:21:46.048" v="8212" actId="478"/>
          <ac:spMkLst>
            <pc:docMk/>
            <pc:sldMk cId="2458654789" sldId="1437"/>
            <ac:spMk id="9" creationId="{5182359F-5B94-A1E6-8237-5654EDEF9DDF}"/>
          </ac:spMkLst>
        </pc:spChg>
        <pc:spChg chg="add mod">
          <ac:chgData name="Suzanne Rohde" userId="d04b9c84-ef73-4983-bbfb-5e30f4ca12d7" providerId="ADAL" clId="{15346F8C-7BAA-4152-88F2-2D5656C207CD}" dt="2024-04-30T19:35:47.669" v="8852" actId="1076"/>
          <ac:spMkLst>
            <pc:docMk/>
            <pc:sldMk cId="2458654789" sldId="1437"/>
            <ac:spMk id="11" creationId="{B845B127-A1E3-BE30-EA51-E795F8A51569}"/>
          </ac:spMkLst>
        </pc:spChg>
        <pc:spChg chg="add mod">
          <ac:chgData name="Suzanne Rohde" userId="d04b9c84-ef73-4983-bbfb-5e30f4ca12d7" providerId="ADAL" clId="{15346F8C-7BAA-4152-88F2-2D5656C207CD}" dt="2024-04-30T19:46:50.748" v="8931" actId="1076"/>
          <ac:spMkLst>
            <pc:docMk/>
            <pc:sldMk cId="2458654789" sldId="1437"/>
            <ac:spMk id="12" creationId="{8A36AC7A-35DB-722F-DC92-BED330CE86B1}"/>
          </ac:spMkLst>
        </pc:spChg>
        <pc:spChg chg="add mod">
          <ac:chgData name="Suzanne Rohde" userId="d04b9c84-ef73-4983-bbfb-5e30f4ca12d7" providerId="ADAL" clId="{15346F8C-7BAA-4152-88F2-2D5656C207CD}" dt="2024-04-30T18:51:34.937" v="8522" actId="1076"/>
          <ac:spMkLst>
            <pc:docMk/>
            <pc:sldMk cId="2458654789" sldId="1437"/>
            <ac:spMk id="14" creationId="{37AFF5AB-D9FB-E48F-AA6E-22725179F7D1}"/>
          </ac:spMkLst>
        </pc:spChg>
        <pc:graphicFrameChg chg="add mod modGraphic">
          <ac:chgData name="Suzanne Rohde" userId="d04b9c84-ef73-4983-bbfb-5e30f4ca12d7" providerId="ADAL" clId="{15346F8C-7BAA-4152-88F2-2D5656C207CD}" dt="2024-04-30T19:46:46.138" v="8930" actId="1076"/>
          <ac:graphicFrameMkLst>
            <pc:docMk/>
            <pc:sldMk cId="2458654789" sldId="1437"/>
            <ac:graphicFrameMk id="13" creationId="{DEF3C0A1-4733-530E-822F-E593ECCC2342}"/>
          </ac:graphicFrameMkLst>
        </pc:graphicFrameChg>
      </pc:sldChg>
      <pc:sldChg chg="modSp del mod">
        <pc:chgData name="Suzanne Rohde" userId="d04b9c84-ef73-4983-bbfb-5e30f4ca12d7" providerId="ADAL" clId="{15346F8C-7BAA-4152-88F2-2D5656C207CD}" dt="2024-04-30T16:45:29.966" v="5612" actId="47"/>
        <pc:sldMkLst>
          <pc:docMk/>
          <pc:sldMk cId="4028482384" sldId="1437"/>
        </pc:sldMkLst>
        <pc:spChg chg="mod">
          <ac:chgData name="Suzanne Rohde" userId="d04b9c84-ef73-4983-bbfb-5e30f4ca12d7" providerId="ADAL" clId="{15346F8C-7BAA-4152-88F2-2D5656C207CD}" dt="2024-04-30T13:17:18.008" v="4987" actId="1076"/>
          <ac:spMkLst>
            <pc:docMk/>
            <pc:sldMk cId="4028482384" sldId="1437"/>
            <ac:spMk id="3" creationId="{896B28D2-4FAA-E8BE-F68B-867042EE3041}"/>
          </ac:spMkLst>
        </pc:spChg>
      </pc:sldChg>
      <pc:sldMasterChg chg="delSldLayout">
        <pc:chgData name="Suzanne Rohde" userId="d04b9c84-ef73-4983-bbfb-5e30f4ca12d7" providerId="ADAL" clId="{15346F8C-7BAA-4152-88F2-2D5656C207CD}" dt="2024-04-24T20:07:46.781" v="2404" actId="47"/>
        <pc:sldMasterMkLst>
          <pc:docMk/>
          <pc:sldMasterMk cId="2255260558" sldId="2147483756"/>
        </pc:sldMasterMkLst>
        <pc:sldLayoutChg chg="del">
          <pc:chgData name="Suzanne Rohde" userId="d04b9c84-ef73-4983-bbfb-5e30f4ca12d7" providerId="ADAL" clId="{15346F8C-7BAA-4152-88F2-2D5656C207CD}" dt="2024-04-24T20:07:46.781" v="2404" actId="47"/>
          <pc:sldLayoutMkLst>
            <pc:docMk/>
            <pc:sldMasterMk cId="2255260558" sldId="2147483756"/>
            <pc:sldLayoutMk cId="3238434399" sldId="2147483768"/>
          </pc:sldLayoutMkLst>
        </pc:sldLayoutChg>
      </pc:sldMasterChg>
    </pc:docChg>
  </pc:docChgLst>
  <pc:docChgLst>
    <pc:chgData name="Suzanne Rohde" userId="d04b9c84-ef73-4983-bbfb-5e30f4ca12d7" providerId="ADAL" clId="{9AC06A85-EBF4-44D6-A635-07EB25CE3B9A}"/>
    <pc:docChg chg="modSld">
      <pc:chgData name="Suzanne Rohde" userId="d04b9c84-ef73-4983-bbfb-5e30f4ca12d7" providerId="ADAL" clId="{9AC06A85-EBF4-44D6-A635-07EB25CE3B9A}" dt="2024-05-01T20:29:17.731" v="245" actId="255"/>
      <pc:docMkLst>
        <pc:docMk/>
      </pc:docMkLst>
      <pc:sldChg chg="modSp mod">
        <pc:chgData name="Suzanne Rohde" userId="d04b9c84-ef73-4983-bbfb-5e30f4ca12d7" providerId="ADAL" clId="{9AC06A85-EBF4-44D6-A635-07EB25CE3B9A}" dt="2024-05-01T20:29:17.731" v="245" actId="255"/>
        <pc:sldMkLst>
          <pc:docMk/>
          <pc:sldMk cId="3937357224" sldId="1438"/>
        </pc:sldMkLst>
        <pc:spChg chg="mod">
          <ac:chgData name="Suzanne Rohde" userId="d04b9c84-ef73-4983-bbfb-5e30f4ca12d7" providerId="ADAL" clId="{9AC06A85-EBF4-44D6-A635-07EB25CE3B9A}" dt="2024-05-01T20:29:17.731" v="245" actId="255"/>
          <ac:spMkLst>
            <pc:docMk/>
            <pc:sldMk cId="3937357224" sldId="1438"/>
            <ac:spMk id="4" creationId="{47A8BF44-3AD3-49B5-8B21-71626FAC5017}"/>
          </ac:spMkLst>
        </pc:spChg>
        <pc:picChg chg="mod">
          <ac:chgData name="Suzanne Rohde" userId="d04b9c84-ef73-4983-bbfb-5e30f4ca12d7" providerId="ADAL" clId="{9AC06A85-EBF4-44D6-A635-07EB25CE3B9A}" dt="2024-05-01T20:28:54.800" v="242" actId="1076"/>
          <ac:picMkLst>
            <pc:docMk/>
            <pc:sldMk cId="3937357224" sldId="1438"/>
            <ac:picMk id="3" creationId="{65C6AA7F-8221-8767-2EA0-398DBE9EEB3D}"/>
          </ac:picMkLst>
        </pc:picChg>
        <pc:picChg chg="mod">
          <ac:chgData name="Suzanne Rohde" userId="d04b9c84-ef73-4983-bbfb-5e30f4ca12d7" providerId="ADAL" clId="{9AC06A85-EBF4-44D6-A635-07EB25CE3B9A}" dt="2024-05-01T20:28:48.035" v="239" actId="207"/>
          <ac:picMkLst>
            <pc:docMk/>
            <pc:sldMk cId="3937357224" sldId="1438"/>
            <ac:picMk id="7" creationId="{51400B48-B19A-DE9D-013D-A91478D82441}"/>
          </ac:picMkLst>
        </pc:picChg>
      </pc:sldChg>
    </pc:docChg>
  </pc:docChgLst>
  <pc:docChgLst>
    <pc:chgData name="Suzanne Rohde" userId="d04b9c84-ef73-4983-bbfb-5e30f4ca12d7" providerId="ADAL" clId="{35A94EAD-DD72-4827-8400-D7D47CDE9482}"/>
    <pc:docChg chg="delSld modSld">
      <pc:chgData name="Suzanne Rohde" userId="d04b9c84-ef73-4983-bbfb-5e30f4ca12d7" providerId="ADAL" clId="{35A94EAD-DD72-4827-8400-D7D47CDE9482}" dt="2024-05-01T20:21:51.670" v="29" actId="6549"/>
      <pc:docMkLst>
        <pc:docMk/>
      </pc:docMkLst>
      <pc:sldChg chg="modSp mod">
        <pc:chgData name="Suzanne Rohde" userId="d04b9c84-ef73-4983-bbfb-5e30f4ca12d7" providerId="ADAL" clId="{35A94EAD-DD72-4827-8400-D7D47CDE9482}" dt="2024-05-01T20:21:51.670" v="29" actId="6549"/>
        <pc:sldMkLst>
          <pc:docMk/>
          <pc:sldMk cId="136767683" sldId="422"/>
        </pc:sldMkLst>
        <pc:spChg chg="mod">
          <ac:chgData name="Suzanne Rohde" userId="d04b9c84-ef73-4983-bbfb-5e30f4ca12d7" providerId="ADAL" clId="{35A94EAD-DD72-4827-8400-D7D47CDE9482}" dt="2024-05-01T20:21:51.670" v="29" actId="6549"/>
          <ac:spMkLst>
            <pc:docMk/>
            <pc:sldMk cId="136767683" sldId="422"/>
            <ac:spMk id="4" creationId="{47A8BF44-3AD3-49B5-8B21-71626FAC5017}"/>
          </ac:spMkLst>
        </pc:spChg>
      </pc:sldChg>
      <pc:sldChg chg="del">
        <pc:chgData name="Suzanne Rohde" userId="d04b9c84-ef73-4983-bbfb-5e30f4ca12d7" providerId="ADAL" clId="{35A94EAD-DD72-4827-8400-D7D47CDE9482}" dt="2024-05-01T20:19:33.751" v="0" actId="47"/>
        <pc:sldMkLst>
          <pc:docMk/>
          <pc:sldMk cId="3967786495" sldId="7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0C0F00-F88B-4C84-B455-21215C10EEEF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0A51B6-32AF-4F51-A7AE-E8AB4ED83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8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37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3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74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/>
            <a:endParaRPr lang="en-US" sz="1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Peak toll rates would apply from 5 a.m. to 9 p.m. on weekdays, and from 9 a.m. to 9 p.m. on weekends.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  <a:t>Toll rates would be 75% lower overnight, The overnight period runs from 9 p.m. to 5 a.m. on weekdays, and from 9 p.m. to 9 a.m. on weekends.</a:t>
            </a:r>
          </a:p>
          <a:p>
            <a:b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98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3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17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3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26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</a:t>
            </a:r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40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FAA – currently extended to March 8 </a:t>
            </a:r>
          </a:p>
          <a:p>
            <a:r>
              <a:rPr lang="en-US" dirty="0"/>
              <a:t>Sec. 163 – business interest limitation – interest expense deductibility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7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B184C73D-9024-078E-9A39-17DBEDC40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BA231CCA-996A-E81F-0E9E-F90376FE9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Vote on 4/30 replaced a D with a D (Buffalo, NY) – making it 213-Ds to 217-Rs, now R’s can only lose 1 – vote, to move partisan legislation</a:t>
            </a:r>
          </a:p>
          <a:p>
            <a:endParaRPr lang="en-US" altLang="en-US" dirty="0"/>
          </a:p>
          <a:p>
            <a:pPr marL="171450" indent="-171450">
              <a:buFontTx/>
              <a:buChar char="-"/>
            </a:pPr>
            <a:r>
              <a:rPr lang="en-US" altLang="en-US" dirty="0"/>
              <a:t>25 D’s retiring or seeking other office; 22 R’s retiring or seeking other office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10 - who died, resigned or expelled; 4-Ds (currently 1- vacant) and 6 R’s (1 replaced, one flipped, 4 vacant)</a:t>
            </a:r>
          </a:p>
          <a:p>
            <a:pPr marL="171450" indent="-171450">
              <a:buFontTx/>
              <a:buChar char="-"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/>
              <a:t>Elections:  </a:t>
            </a:r>
          </a:p>
          <a:p>
            <a:pPr marL="0" indent="0">
              <a:buFontTx/>
              <a:buNone/>
            </a:pPr>
            <a:r>
              <a:rPr lang="en-US" altLang="en-US" dirty="0"/>
              <a:t>Senate – 34 seats up for election, R’s well positioned to retake the Senate (need a net gain of 2 seats)  </a:t>
            </a:r>
          </a:p>
          <a:p>
            <a:pPr marL="0" indent="0">
              <a:buFontTx/>
              <a:buNone/>
            </a:pPr>
            <a:r>
              <a:rPr lang="en-US" altLang="en-US" dirty="0"/>
              <a:t>  - 23 Ds up; 11 Rs up</a:t>
            </a:r>
          </a:p>
          <a:p>
            <a:pPr marL="0" indent="0">
              <a:buFontTx/>
              <a:buNone/>
            </a:pPr>
            <a:r>
              <a:rPr lang="en-US" altLang="en-US" dirty="0"/>
              <a:t>   - of 23 D seats, 14 expected to stay D; 1 likely to remain (MD); 3 lean D; 4 are toss ups; and one is expected to flip (WV);</a:t>
            </a:r>
          </a:p>
          <a:p>
            <a:pPr marL="0" indent="0">
              <a:buFontTx/>
              <a:buNone/>
            </a:pPr>
            <a:r>
              <a:rPr lang="en-US" altLang="en-US" dirty="0"/>
              <a:t>    - of 11 R seats, 9 expected to stay R; 2 likely to remain R (TX, FL)  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b="0" i="0" dirty="0">
                <a:solidFill>
                  <a:srgbClr val="101010"/>
                </a:solidFill>
                <a:effectLst/>
                <a:highlight>
                  <a:srgbClr val="FFFFFF"/>
                </a:highlight>
                <a:latin typeface="Publico Text"/>
              </a:rPr>
              <a:t>The number of retirements is not unusual. What is unusual, is the number of retirements that are coming in the middle of a Congress," Green said. "It speaks in part to how deeply unhappy House Republicans are with being in Congress. They would rather just bail and not even fulfill their two-year obligation to their constituents than put up with being in the chamber any longer." </a:t>
            </a:r>
            <a:endParaRPr lang="en-US" altLang="en-US" dirty="0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3209B546-73E7-05C3-56FE-8C6B4F316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C87813-4938-4CEB-AD6E-D2CE4E6F62C2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Vote on 4/30 likely to add a D – making it 213, then can only lose 1 - vote</a:t>
            </a:r>
          </a:p>
          <a:p>
            <a:endParaRPr lang="en-US" altLang="en-US" dirty="0"/>
          </a:p>
          <a:p>
            <a:pPr marL="171450" indent="-171450">
              <a:buFontTx/>
              <a:buChar char="-"/>
            </a:pPr>
            <a:r>
              <a:rPr lang="en-US" altLang="en-US" dirty="0"/>
              <a:t>Total – 53; 25 D’s retiring or seeking other office; 23 R’s retiring or seeking other office</a:t>
            </a:r>
          </a:p>
          <a:p>
            <a:pPr marL="171450" indent="-171450">
              <a:buFontTx/>
              <a:buChar char="-"/>
            </a:pPr>
            <a:r>
              <a:rPr lang="en-US" altLang="en-US" dirty="0"/>
              <a:t>10 - who died, resigned or expelled; 4-Ds (2 replaced, 2 vacant) and 5 R’s (1 replaced, one flipped, 3 vacant)</a:t>
            </a:r>
            <a:endParaRPr lang="en-US" dirty="0"/>
          </a:p>
          <a:p>
            <a:endParaRPr lang="en-US" dirty="0"/>
          </a:p>
          <a:p>
            <a:r>
              <a:rPr lang="en-US" dirty="0"/>
              <a:t>U.S. Senate:  10; 7-Ds (Stabenow, Cardin, Carper, Feinstein, Manchin, Sinema, </a:t>
            </a:r>
            <a:r>
              <a:rPr lang="en-US" dirty="0" err="1"/>
              <a:t>Menedez</a:t>
            </a:r>
            <a:r>
              <a:rPr lang="en-US" dirty="0"/>
              <a:t>?); 3-Rs (Braun, </a:t>
            </a:r>
            <a:r>
              <a:rPr lang="en-US" dirty="0" err="1"/>
              <a:t>Sasse</a:t>
            </a:r>
            <a:r>
              <a:rPr lang="en-US" dirty="0"/>
              <a:t>, Romney).  GOP does see a chance to retake </a:t>
            </a:r>
            <a:r>
              <a:rPr lang="en-US" dirty="0" err="1"/>
              <a:t>Seante</a:t>
            </a:r>
            <a:endParaRPr lang="en-US" dirty="0"/>
          </a:p>
          <a:p>
            <a:r>
              <a:rPr lang="en-US" dirty="0"/>
              <a:t>U.S. House:  retirements/seeking other office (22-D’s/17-R’s); 3 resignations (1-D/2-Rs, 1 to take place in Feb, March); 1 expulsion (special election 2/13/24)</a:t>
            </a:r>
          </a:p>
          <a:p>
            <a:r>
              <a:rPr lang="en-US" dirty="0"/>
              <a:t>Read:  House – a lot of frustration, particularly for GOPs, moderates being pushed out/leaving.  Also, chairman term limits on House GOP side, driving members away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4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Joe Biden, Marianne Williamson, now added Jason Palmer (businessman, tied Biden in American Samoa) – Dean Phillips dropped out </a:t>
            </a:r>
          </a:p>
          <a:p>
            <a:r>
              <a:rPr lang="en-US" dirty="0"/>
              <a:t>- Donald Trump, </a:t>
            </a:r>
            <a:r>
              <a:rPr lang="en-US" strike="sngStrike" baseline="0" dirty="0">
                <a:solidFill>
                  <a:srgbClr val="FF0000"/>
                </a:solidFill>
              </a:rPr>
              <a:t>Ryan Binkely, Chris Christie, Ron DeSantis, Nikki Haley, Asa Hutchison, Vivek Ramaswamy</a:t>
            </a:r>
          </a:p>
          <a:p>
            <a:r>
              <a:rPr lang="en-US" dirty="0"/>
              <a:t>- RFK, Jr, Cornel West, Jill Stein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7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F2022-86FF-4E36-82B9-1679E193540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7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2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5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4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2">
            <a:extLst>
              <a:ext uri="{FF2B5EF4-FFF2-40B4-BE49-F238E27FC236}">
                <a16:creationId xmlns:a16="http://schemas.microsoft.com/office/drawing/2014/main" id="{4B7BD952-3EA2-DED0-CF3D-F85CECFCD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6354764"/>
            <a:ext cx="196096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9D227B-3602-BBD0-8E91-66A051D0497A}"/>
              </a:ext>
            </a:extLst>
          </p:cNvPr>
          <p:cNvSpPr txBox="1"/>
          <p:nvPr userDrawn="1"/>
        </p:nvSpPr>
        <p:spPr>
          <a:xfrm>
            <a:off x="228600" y="6377786"/>
            <a:ext cx="330994" cy="215893"/>
          </a:xfrm>
          <a:prstGeom prst="rect">
            <a:avLst/>
          </a:prstGeom>
          <a:noFill/>
        </p:spPr>
        <p:txBody>
          <a:bodyPr l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177C4F9-44DD-4409-899B-4E5AAB8A86B2}" type="slidenum">
              <a:rPr lang="en-US" sz="803">
                <a:latin typeface="Arial" charset="0"/>
                <a:ea typeface="Arial" charset="0"/>
                <a:cs typeface="Arial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3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2440" y="612648"/>
            <a:ext cx="8215884" cy="70894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2250"/>
              </a:lnSpc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6894" y="6354764"/>
            <a:ext cx="5836253" cy="261937"/>
          </a:xfrm>
          <a:prstGeom prst="rect">
            <a:avLst/>
          </a:prstGeom>
        </p:spPr>
        <p:txBody>
          <a:bodyPr anchor="b"/>
          <a:lstStyle>
            <a:lvl1pPr>
              <a:defRPr sz="75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7016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3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8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7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8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7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66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0ED6-D24A-4F5F-8CAD-573717A0F66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rkansasgopwing.blogspot.com/2015/1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pixabay.com/illustrations/thumbs-up-smiley-face-emoji-happy-4007573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capitol-washington-political-32309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hyperlink" Target="https://www.nytimes.com/interactive/2023/us/politics/presidential-candidates-2024.html#stein" TargetMode="External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97484"/>
            <a:ext cx="9144000" cy="13319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738265"/>
            <a:ext cx="8610600" cy="1331960"/>
          </a:xfr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b="1" cap="small" dirty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Government Affairs and Policy</a:t>
            </a:r>
            <a:br>
              <a:rPr lang="en-US" sz="4400" b="1" cap="small" dirty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</a:br>
            <a:r>
              <a:rPr lang="en-US" sz="4400" b="1" cap="small" dirty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anose="02020603050405020304" pitchFamily="18" charset="0"/>
              </a:rPr>
              <a:t>Report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DEDFF-AE07-40DE-9221-026CC7FB5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342" y="-94856"/>
            <a:ext cx="2411278" cy="10855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149772" y="3302559"/>
            <a:ext cx="87682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Spring Meeting of the ABA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Board of Directors</a:t>
            </a:r>
          </a:p>
          <a:p>
            <a:pPr algn="ctr"/>
            <a:endParaRPr lang="en-US" sz="2400" b="1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May 7, 2024</a:t>
            </a:r>
          </a:p>
          <a:p>
            <a:pPr algn="ctr"/>
            <a:endParaRPr lang="en-US" sz="2400" b="1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Waldorf Astoria</a:t>
            </a:r>
          </a:p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Washington, D.C.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67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321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27" y="-122454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Regulations/Administration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48631" y="860592"/>
            <a:ext cx="876825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32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RULE/POLICY UPDATES   </a:t>
            </a:r>
          </a:p>
          <a:p>
            <a:pPr marL="461963" indent="-236538"/>
            <a:endParaRPr lang="en-US" sz="1100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B28D2-4FAA-E8BE-F68B-867042EE3041}"/>
              </a:ext>
            </a:extLst>
          </p:cNvPr>
          <p:cNvSpPr txBox="1"/>
          <p:nvPr/>
        </p:nvSpPr>
        <p:spPr>
          <a:xfrm>
            <a:off x="266701" y="1614645"/>
            <a:ext cx="869468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Treasury/FinCEN:  BOI Rule -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Effective Jan. 1, 2024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DOL/WHD:  OT threshold rule –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Effective July 1, 2024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EPA:  GHG Phase 3 –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Effective June 21, 2024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DOT/FHWA:  GHG targets –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Effective Jan. 8, 2024</a:t>
            </a:r>
          </a:p>
          <a:p>
            <a:pPr algn="ctr">
              <a:spcAft>
                <a:spcPts val="1800"/>
              </a:spcAft>
            </a:pP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-----------------------------------------------------------------------------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DOT/FMCSA:  Speed Limiters SNPRM –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Anticipated May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DOT/FMCSA:  CDL Requirements Final Rule - ?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DOT/FTA:  5311 Program Circular Notice –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Comments due June 3, 2024 </a:t>
            </a:r>
          </a:p>
          <a:p>
            <a:pPr>
              <a:spcAft>
                <a:spcPts val="600"/>
              </a:spcAft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93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7461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6591"/>
            <a:ext cx="8988087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u="sng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NYC Tolling Plan   </a:t>
            </a:r>
            <a:endParaRPr lang="en-US" sz="3600" b="1" cap="small" dirty="0">
              <a:solidFill>
                <a:schemeClr val="bg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0" y="746164"/>
            <a:ext cx="914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236538"/>
            <a:endParaRPr lang="en-US" sz="1100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MTA approved tolling plan 3/27/24;</a:t>
            </a:r>
            <a:r>
              <a:rPr lang="en-US" sz="28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Tolling starts: </a:t>
            </a:r>
          </a:p>
          <a:p>
            <a:pPr algn="ctr"/>
            <a:r>
              <a:rPr lang="en-US" sz="2800" b="1" u="sng" dirty="0">
                <a:solidFill>
                  <a:srgbClr val="FF0000"/>
                </a:solidFill>
                <a:highlight>
                  <a:srgbClr val="FFFF00"/>
                </a:highlight>
                <a:latin typeface="Palatino Linotype" panose="02040502050505030304" pitchFamily="18" charset="0"/>
                <a:cs typeface="Times New Roman" panose="02020603050405020304" pitchFamily="18" charset="0"/>
              </a:rPr>
              <a:t>June 20, 2024</a:t>
            </a:r>
          </a:p>
          <a:p>
            <a:pPr marL="225425" algn="ctr">
              <a:spcAft>
                <a:spcPts val="1200"/>
              </a:spcAft>
            </a:pPr>
            <a:endParaRPr lang="en-US" sz="1000" b="1" u="sn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BA8C2-8F68-75EC-2000-319A6C6BA25C}"/>
              </a:ext>
            </a:extLst>
          </p:cNvPr>
          <p:cNvSpPr txBox="1"/>
          <p:nvPr/>
        </p:nvSpPr>
        <p:spPr>
          <a:xfrm>
            <a:off x="-187874" y="2046850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algn="ctr">
              <a:spcAft>
                <a:spcPts val="1800"/>
              </a:spcAft>
            </a:pPr>
            <a:r>
              <a:rPr lang="en-US" sz="28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SUMMARY OF BUS EXEMPTIONS</a:t>
            </a:r>
          </a:p>
          <a:p>
            <a:pPr marL="511175" indent="-285750">
              <a:spcAft>
                <a:spcPts val="1800"/>
              </a:spcAft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Commuter, transit, and intercity buses – open to the public and with fixed routes</a:t>
            </a:r>
          </a:p>
          <a:p>
            <a:pPr marL="511175" indent="-285750">
              <a:spcAft>
                <a:spcPts val="1800"/>
              </a:spcAft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School buses contracted with NYC’s Ed Department</a:t>
            </a:r>
          </a:p>
          <a:p>
            <a:pPr marL="511175" indent="-285750">
              <a:spcAft>
                <a:spcPts val="1800"/>
              </a:spcAft>
              <a:buFontTx/>
              <a:buChar char="-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Commuter vans licensed with NYC Taxi &amp; Limo Commission</a:t>
            </a:r>
          </a:p>
          <a:p>
            <a:pPr marL="225425" algn="ctr">
              <a:spcAft>
                <a:spcPts val="1800"/>
              </a:spcAft>
            </a:pPr>
            <a:r>
              <a:rPr lang="en-US" sz="3000" b="1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**Charter and Tour buses are not exempt**</a:t>
            </a:r>
          </a:p>
        </p:txBody>
      </p:sp>
    </p:spTree>
    <p:extLst>
      <p:ext uri="{BB962C8B-B14F-4D97-AF65-F5344CB8AC3E}">
        <p14:creationId xmlns:p14="http://schemas.microsoft.com/office/powerpoint/2010/main" val="385742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87" y="-106591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NYC Tolling Plan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0" y="911947"/>
            <a:ext cx="891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32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Bus Exemptions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11854-BF00-F809-C4C2-FEE8B67C8EE4}"/>
              </a:ext>
            </a:extLst>
          </p:cNvPr>
          <p:cNvSpPr txBox="1"/>
          <p:nvPr/>
        </p:nvSpPr>
        <p:spPr>
          <a:xfrm>
            <a:off x="64792" y="1536136"/>
            <a:ext cx="891535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7713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Must enroll in “Commuter Bus Exemption Plan” or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CoBEP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– application available on NY E-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ZPass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 site</a:t>
            </a:r>
          </a:p>
          <a:p>
            <a:pPr marL="747713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Commuter buses registered in NY, must provide NYSDOT Common Carrier Certificate/Permit</a:t>
            </a:r>
          </a:p>
          <a:p>
            <a:pPr marL="747713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Out of State registered buses must provide:</a:t>
            </a:r>
          </a:p>
          <a:p>
            <a:pPr marL="1204913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State-issued authorization to provide bus service</a:t>
            </a:r>
          </a:p>
          <a:p>
            <a:pPr marL="1204913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Supporting documentation showing schedule and fixed route</a:t>
            </a:r>
          </a:p>
          <a:p>
            <a:pPr marL="1204913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Registration for each vehicle listed on the application </a:t>
            </a:r>
          </a:p>
          <a:p>
            <a:pPr marL="862013" lvl="1"/>
            <a:endParaRPr lang="en-US" sz="24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747713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Valid EZ-Pass New York Business Account</a:t>
            </a:r>
          </a:p>
        </p:txBody>
      </p:sp>
    </p:spTree>
    <p:extLst>
      <p:ext uri="{BB962C8B-B14F-4D97-AF65-F5344CB8AC3E}">
        <p14:creationId xmlns:p14="http://schemas.microsoft.com/office/powerpoint/2010/main" val="178782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77474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87" y="-106591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NYC Tolling Plan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72736" y="792280"/>
            <a:ext cx="891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32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Charter and Tour Bus Tolls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45B127-A1E3-BE30-EA51-E795F8A51569}"/>
              </a:ext>
            </a:extLst>
          </p:cNvPr>
          <p:cNvSpPr txBox="1"/>
          <p:nvPr/>
        </p:nvSpPr>
        <p:spPr>
          <a:xfrm>
            <a:off x="339437" y="1354357"/>
            <a:ext cx="864865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Charter buses – per the TMRB report (p. 21)   </a:t>
            </a:r>
          </a:p>
          <a:p>
            <a:pPr marL="342900"/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Buses that do not serve commuters on a daily basis but do provide a “quasi-transit” option for people of moderate means, justifying a reduced toll rate.</a:t>
            </a:r>
          </a:p>
          <a:p>
            <a:pPr marL="342900"/>
            <a:endParaRPr lang="en-US" sz="18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Tour buses (sightseeing) – per the TMRB report (p. 21)   </a:t>
            </a:r>
          </a:p>
          <a:p>
            <a:pPr marL="342900"/>
            <a:r>
              <a:rPr lang="en-US" sz="18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Buses that do not serve a “quasi-public” transit service and cause a disproportionate share of congestion in CBD.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36AC7A-35DB-722F-DC92-BED330CE86B1}"/>
              </a:ext>
            </a:extLst>
          </p:cNvPr>
          <p:cNvSpPr txBox="1"/>
          <p:nvPr/>
        </p:nvSpPr>
        <p:spPr>
          <a:xfrm>
            <a:off x="2494405" y="3544961"/>
            <a:ext cx="3818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Toll Rates Summary*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EF3C0A1-4733-530E-822F-E593ECCC2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858775"/>
              </p:ext>
            </p:extLst>
          </p:nvPr>
        </p:nvGraphicFramePr>
        <p:xfrm>
          <a:off x="339437" y="4127559"/>
          <a:ext cx="8543434" cy="2012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164">
                  <a:extLst>
                    <a:ext uri="{9D8B030D-6E8A-4147-A177-3AD203B41FA5}">
                      <a16:colId xmlns:a16="http://schemas.microsoft.com/office/drawing/2014/main" val="219242764"/>
                    </a:ext>
                  </a:extLst>
                </a:gridCol>
                <a:gridCol w="2182107">
                  <a:extLst>
                    <a:ext uri="{9D8B030D-6E8A-4147-A177-3AD203B41FA5}">
                      <a16:colId xmlns:a16="http://schemas.microsoft.com/office/drawing/2014/main" val="29733481"/>
                    </a:ext>
                  </a:extLst>
                </a:gridCol>
                <a:gridCol w="2271323">
                  <a:extLst>
                    <a:ext uri="{9D8B030D-6E8A-4147-A177-3AD203B41FA5}">
                      <a16:colId xmlns:a16="http://schemas.microsoft.com/office/drawing/2014/main" val="3056094727"/>
                    </a:ext>
                  </a:extLst>
                </a:gridCol>
                <a:gridCol w="2868840">
                  <a:extLst>
                    <a:ext uri="{9D8B030D-6E8A-4147-A177-3AD203B41FA5}">
                      <a16:colId xmlns:a16="http://schemas.microsoft.com/office/drawing/2014/main" val="3891356569"/>
                    </a:ext>
                  </a:extLst>
                </a:gridCol>
              </a:tblGrid>
              <a:tr h="11075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Bus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Peak</a:t>
                      </a:r>
                    </a:p>
                    <a:p>
                      <a:pPr algn="ctr"/>
                      <a:r>
                        <a:rPr lang="en-US" sz="2000" dirty="0"/>
                        <a:t>(5am-9pm </a:t>
                      </a:r>
                      <a:r>
                        <a:rPr lang="en-US" sz="2000" dirty="0" err="1"/>
                        <a:t>wk</a:t>
                      </a:r>
                      <a:r>
                        <a:rPr lang="en-US" sz="2000" dirty="0"/>
                        <a:t>; 9am-9pm </a:t>
                      </a:r>
                      <a:r>
                        <a:rPr lang="en-US" sz="2000" dirty="0" err="1"/>
                        <a:t>wkds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Non-Peak (overnight)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Tunnel Discounts</a:t>
                      </a:r>
                    </a:p>
                    <a:p>
                      <a:pPr algn="ctr"/>
                      <a:r>
                        <a:rPr lang="en-US" sz="2000" dirty="0" err="1"/>
                        <a:t>Qns-Mdtwn,Carey</a:t>
                      </a:r>
                      <a:r>
                        <a:rPr lang="en-US" sz="2000" dirty="0"/>
                        <a:t>/</a:t>
                      </a:r>
                    </a:p>
                    <a:p>
                      <a:pPr algn="ctr"/>
                      <a:r>
                        <a:rPr lang="en-US" sz="2000" dirty="0"/>
                        <a:t>Lincoln, Holland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019040"/>
                  </a:ext>
                </a:extLst>
              </a:tr>
              <a:tr h="452434">
                <a:tc>
                  <a:txBody>
                    <a:bodyPr/>
                    <a:lstStyle/>
                    <a:p>
                      <a:r>
                        <a:rPr lang="en-US" sz="2000" b="1" dirty="0"/>
                        <a:t>Charter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$6/$12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747598"/>
                  </a:ext>
                </a:extLst>
              </a:tr>
              <a:tr h="452434">
                <a:tc>
                  <a:txBody>
                    <a:bodyPr/>
                    <a:lstStyle/>
                    <a:p>
                      <a:r>
                        <a:rPr lang="en-US" sz="2000" b="1" dirty="0"/>
                        <a:t>Tour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$10/20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14581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7AFF5AB-D9FB-E48F-AA6E-22725179F7D1}"/>
              </a:ext>
            </a:extLst>
          </p:cNvPr>
          <p:cNvSpPr txBox="1"/>
          <p:nvPr/>
        </p:nvSpPr>
        <p:spPr>
          <a:xfrm>
            <a:off x="444652" y="6337661"/>
            <a:ext cx="3743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Palatino Linotype" panose="02040502050505030304" pitchFamily="18" charset="0"/>
              </a:rPr>
              <a:t>*Proposed, but unconfirmed</a:t>
            </a:r>
          </a:p>
        </p:txBody>
      </p:sp>
    </p:spTree>
    <p:extLst>
      <p:ext uri="{BB962C8B-B14F-4D97-AF65-F5344CB8AC3E}">
        <p14:creationId xmlns:p14="http://schemas.microsoft.com/office/powerpoint/2010/main" val="245865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87" y="-106591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CARB Update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187874" y="746164"/>
            <a:ext cx="8768255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236538"/>
            <a:endParaRPr lang="en-US" sz="1100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5425"/>
            <a:r>
              <a:rPr lang="en-US" sz="2600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Emissions Regulation/Zero-Emission Vehicles (ZEVs)</a:t>
            </a: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lvl="3">
              <a:tabLst>
                <a:tab pos="228600" algn="l"/>
              </a:tabLst>
            </a:pP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Truck &amp; Bus Regulation (finalized 2011)</a:t>
            </a: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Clean Truck Check (finalized 2021) – compliance started in Jan. 2023</a:t>
            </a:r>
          </a:p>
          <a:p>
            <a:pPr marL="0" lvl="3">
              <a:tabLst>
                <a:tab pos="228600" algn="l"/>
              </a:tabLst>
            </a:pP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ACT Rule – (finalized 2021) – ZEV sales mandate; now being amended</a:t>
            </a: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Omnibus NOx – (~2022) still working on amending</a:t>
            </a: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ACF Rule – (2023) ZEV purchase mandate, no waiver yet, prepping for implementation </a:t>
            </a:r>
          </a:p>
          <a:p>
            <a:pPr marL="228600" lvl="3" indent="-228600"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lvl="3">
              <a:tabLst>
                <a:tab pos="228600" algn="l"/>
              </a:tabLst>
            </a:pP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 lvl="4"/>
            <a:endParaRPr lang="en-US" sz="2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61963" indent="-236538">
              <a:buFontTx/>
              <a:buChar char="-"/>
            </a:pPr>
            <a:endParaRPr lang="en-US" sz="2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61963" indent="-236538">
              <a:buFontTx/>
              <a:buChar char="-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06164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487" y="-106591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Council Updates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187874" y="799459"/>
            <a:ext cx="8768255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236538"/>
            <a:endParaRPr lang="en-US" sz="1100" u="sn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2400" b="1" u="sng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2024 Summer Meeting Prep: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Collaborating with the AAMC on a presentation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Webinars through July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BISC West Virtual Day June 17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Meeting:  July 22-24, 2024, Orlando, FL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50+ registrants to date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  <a:cs typeface="Calibri"/>
              </a:rPr>
              <a:t>Secured additional sponsors/vendor displays</a:t>
            </a:r>
            <a:endParaRPr lang="en-US" b="1" dirty="0">
              <a:solidFill>
                <a:srgbClr val="00206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marL="795338" lvl="1" indent="-338138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TSA Tabletop Exercise – Joint Advertising</a:t>
            </a:r>
          </a:p>
          <a:p>
            <a:pPr marL="795338" lvl="1" indent="-338138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Agency Updates: TSA, FMCSA, FEMA, DOD, NHTSA, NTSB</a:t>
            </a:r>
          </a:p>
          <a:p>
            <a:pPr marL="795338" lvl="1" indent="-338138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Site Visits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  <a:cs typeface="Calibri"/>
              </a:rPr>
              <a:t>Registration Now Open!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endParaRPr lang="en-US" sz="1000" dirty="0">
              <a:solidFill>
                <a:srgbClr val="002060"/>
              </a:solidFill>
              <a:latin typeface="Palatino Linotype" panose="02040502050505030304" pitchFamily="18" charset="0"/>
              <a:cs typeface="Calibri"/>
            </a:endParaRPr>
          </a:p>
          <a:p>
            <a:r>
              <a:rPr lang="en-US" sz="2400" b="1" u="sng" dirty="0">
                <a:solidFill>
                  <a:srgbClr val="002060"/>
                </a:solidFill>
                <a:latin typeface="Palatino Linotype" panose="02040502050505030304" pitchFamily="18" charset="0"/>
                <a:cs typeface="Calibri"/>
              </a:rPr>
              <a:t>Other 2024 BISC Events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  <a:cs typeface="Calibri"/>
              </a:rPr>
              <a:t>BISC East – September 18 with </a:t>
            </a:r>
            <a:b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  <a:cs typeface="Calibri"/>
              </a:rPr>
            </a:b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  <a:cs typeface="Calibri"/>
              </a:rPr>
              <a:t>Greater Northeast Motorcoach Association</a:t>
            </a:r>
          </a:p>
          <a:p>
            <a:pPr marL="344488" indent="-344488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Palatino Linotype" panose="02040502050505030304" pitchFamily="18" charset="0"/>
                <a:cs typeface="Calibri"/>
              </a:rPr>
              <a:t>BISC West – October 27 in collaboration with California Bus Association</a:t>
            </a:r>
            <a:endParaRPr lang="en-US" sz="2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9</a:t>
            </a:r>
          </a:p>
        </p:txBody>
      </p:sp>
      <p:pic>
        <p:nvPicPr>
          <p:cNvPr id="3" name="Picture 2" descr="BusMARC ABC Companies(2).jpg">
            <a:extLst>
              <a:ext uri="{FF2B5EF4-FFF2-40B4-BE49-F238E27FC236}">
                <a16:creationId xmlns:a16="http://schemas.microsoft.com/office/drawing/2014/main" id="{65C6AA7F-8221-8767-2EA0-398DBE9EEB3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4268" y="100956"/>
            <a:ext cx="698503" cy="698503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51400B48-B19A-DE9D-013D-A91478D82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48" y="130570"/>
            <a:ext cx="1270735" cy="6688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35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A36B9D-3C03-4676-871A-357C5F892768}"/>
              </a:ext>
            </a:extLst>
          </p:cNvPr>
          <p:cNvSpPr/>
          <p:nvPr/>
        </p:nvSpPr>
        <p:spPr>
          <a:xfrm>
            <a:off x="-1" y="0"/>
            <a:ext cx="9144000" cy="1240971"/>
          </a:xfrm>
          <a:prstGeom prst="rect">
            <a:avLst/>
          </a:prstGeom>
          <a:solidFill>
            <a:srgbClr val="002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3138FE-646E-4752-8E97-C69A87923C99}"/>
              </a:ext>
            </a:extLst>
          </p:cNvPr>
          <p:cNvSpPr txBox="1"/>
          <p:nvPr/>
        </p:nvSpPr>
        <p:spPr>
          <a:xfrm>
            <a:off x="242166" y="1335950"/>
            <a:ext cx="86125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rgbClr val="002B5C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Questions or Comments?</a:t>
            </a:r>
          </a:p>
          <a:p>
            <a:pPr algn="ctr"/>
            <a:endParaRPr lang="en-US" sz="2400" dirty="0">
              <a:solidFill>
                <a:srgbClr val="002B5C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B5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/>
            <a:endParaRPr lang="en-US" sz="1400" dirty="0">
              <a:solidFill>
                <a:srgbClr val="002B5C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002B5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*******************</a:t>
            </a:r>
          </a:p>
          <a:p>
            <a:pPr algn="ctr"/>
            <a:endParaRPr lang="en-US" sz="1400" b="1" dirty="0">
              <a:solidFill>
                <a:srgbClr val="002B5C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B5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Suzanne Rohde</a:t>
            </a:r>
          </a:p>
          <a:p>
            <a:pPr algn="ctr"/>
            <a:r>
              <a:rPr lang="en-US" sz="2800" b="1" dirty="0">
                <a:solidFill>
                  <a:srgbClr val="002B5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Senior Vice President </a:t>
            </a:r>
          </a:p>
          <a:p>
            <a:pPr algn="ctr"/>
            <a:r>
              <a:rPr lang="en-US" sz="2800" b="1" dirty="0">
                <a:solidFill>
                  <a:srgbClr val="002B5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American Bus Association</a:t>
            </a:r>
          </a:p>
          <a:p>
            <a:pPr algn="ctr"/>
            <a:r>
              <a:rPr lang="en-US" sz="2800" dirty="0">
                <a:solidFill>
                  <a:srgbClr val="002B5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Srohde@buses.org</a:t>
            </a:r>
          </a:p>
          <a:p>
            <a:pPr algn="ctr"/>
            <a:r>
              <a:rPr lang="en-US" sz="2800" dirty="0">
                <a:solidFill>
                  <a:srgbClr val="002B5C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202/218-7224</a:t>
            </a:r>
          </a:p>
          <a:p>
            <a:pPr algn="ctr"/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4032" y="349543"/>
            <a:ext cx="668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prstClr val="white"/>
                </a:solidFill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EB3785-5C59-4852-BC04-22351B42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26" y="6366534"/>
            <a:ext cx="384246" cy="365125"/>
          </a:xfrm>
        </p:spPr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7F23F0-4C51-463C-A1ED-835894EE6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634" y="94979"/>
            <a:ext cx="2346732" cy="105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0576"/>
            <a:ext cx="9144000" cy="7375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27" y="-20577"/>
            <a:ext cx="8610600" cy="664813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2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Accomplishments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F88BB-D767-FB16-2253-5B7235EE3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378" y="6406240"/>
            <a:ext cx="511783" cy="230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C25888-7C68-77FE-F4DE-16A31967240B}"/>
              </a:ext>
            </a:extLst>
          </p:cNvPr>
          <p:cNvSpPr txBox="1"/>
          <p:nvPr/>
        </p:nvSpPr>
        <p:spPr>
          <a:xfrm>
            <a:off x="93937" y="6498155"/>
            <a:ext cx="23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818D8-C184-6B87-AD7D-127056FBA8A4}"/>
              </a:ext>
            </a:extLst>
          </p:cNvPr>
          <p:cNvSpPr txBox="1"/>
          <p:nvPr/>
        </p:nvSpPr>
        <p:spPr>
          <a:xfrm>
            <a:off x="587397" y="963828"/>
            <a:ext cx="834276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Legislative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FY 2024 Funding for Intercity Bus Security Grant Assistance - $1.8 million; FY 2025 submissions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Rural transportation hearing before House T&amp;I Committee, March 21</a:t>
            </a:r>
          </a:p>
          <a:p>
            <a:endParaRPr lang="en-US" sz="1000" b="1" u="sn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28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Regulatory/Administrative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Filed comments/requests in 9 different federal and state regulatory actions; Tracking various federal regulatory/administrative proceedings covering multiple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GHG Phase 3 –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CFC Roland Berger Study – ZEV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Monthly GAP updates – published every month</a:t>
            </a:r>
          </a:p>
          <a:p>
            <a:endParaRPr lang="en-US" sz="1000" b="1" u="sn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28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State/Assn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NYC tolling – supported local efforts, some progress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endParaRPr lang="en-US" sz="2000" b="1" u="sn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8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7314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13" y="-121264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Washington Update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266701" y="771860"/>
            <a:ext cx="880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4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MARCH 21</a:t>
            </a:r>
            <a:r>
              <a:rPr lang="en-US" sz="2400" b="1" u="sng" baseline="30000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– T&amp;I SUBCOMMITTEE HEARING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	</a:t>
            </a:r>
            <a:endParaRPr lang="en-US" sz="28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pic>
        <p:nvPicPr>
          <p:cNvPr id="11" name="Picture 10" descr="A person sitting at a podium&#10;&#10;Description automatically generated">
            <a:extLst>
              <a:ext uri="{FF2B5EF4-FFF2-40B4-BE49-F238E27FC236}">
                <a16:creationId xmlns:a16="http://schemas.microsoft.com/office/drawing/2014/main" id="{F1311396-6665-F571-2A53-68E4360054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8277" r="8480"/>
          <a:stretch/>
        </p:blipFill>
        <p:spPr>
          <a:xfrm>
            <a:off x="345528" y="1394005"/>
            <a:ext cx="2975644" cy="1970975"/>
          </a:xfrm>
          <a:prstGeom prst="rect">
            <a:avLst/>
          </a:prstGeom>
        </p:spPr>
      </p:pic>
      <p:pic>
        <p:nvPicPr>
          <p:cNvPr id="14" name="Picture 13" descr="A group of people sitting in a courtroom&#10;&#10;Description automatically generated">
            <a:extLst>
              <a:ext uri="{FF2B5EF4-FFF2-40B4-BE49-F238E27FC236}">
                <a16:creationId xmlns:a16="http://schemas.microsoft.com/office/drawing/2014/main" id="{7FEEC3A5-B9A9-F908-2BD8-7F377ABB7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01" y="1394005"/>
            <a:ext cx="2822726" cy="2117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5247B0-F8F2-5D3E-4F28-AEF28CC6ABBF}"/>
              </a:ext>
            </a:extLst>
          </p:cNvPr>
          <p:cNvSpPr txBox="1"/>
          <p:nvPr/>
        </p:nvSpPr>
        <p:spPr>
          <a:xfrm>
            <a:off x="1339234" y="4882329"/>
            <a:ext cx="6465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Rural Transportation Challenges:  Stakeholders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Access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Infrastructure &amp;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Emissions and ZEV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Palatino Linotype" panose="02040502050505030304" pitchFamily="18" charset="0"/>
              </a:rPr>
              <a:t>Tolling/congestion mitigation programs</a:t>
            </a:r>
          </a:p>
        </p:txBody>
      </p:sp>
      <p:pic>
        <p:nvPicPr>
          <p:cNvPr id="9" name="Picture 8" descr="A person in a suit and tie sitting at a desk&#10;&#10;Description automatically generated">
            <a:extLst>
              <a:ext uri="{FF2B5EF4-FFF2-40B4-BE49-F238E27FC236}">
                <a16:creationId xmlns:a16="http://schemas.microsoft.com/office/drawing/2014/main" id="{7030FFBD-E9D4-A2E6-9777-B8C41FB468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" t="8589" r="11182"/>
          <a:stretch/>
        </p:blipFill>
        <p:spPr>
          <a:xfrm>
            <a:off x="2797302" y="2499020"/>
            <a:ext cx="3196169" cy="22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1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77573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13" y="-121264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Washington Update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73179" y="910085"/>
            <a:ext cx="880021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6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2024 - CONGRESS TO DATE </a:t>
            </a:r>
          </a:p>
          <a:p>
            <a:pPr marL="457200"/>
            <a:endParaRPr lang="en-US" sz="1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			   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V.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pic>
        <p:nvPicPr>
          <p:cNvPr id="7" name="Picture 6" descr="A cartoon emoji with a thumbs up&#10;&#10;Description automatically generated">
            <a:extLst>
              <a:ext uri="{FF2B5EF4-FFF2-40B4-BE49-F238E27FC236}">
                <a16:creationId xmlns:a16="http://schemas.microsoft.com/office/drawing/2014/main" id="{EB4D3B07-895C-3AF8-3EE4-E9B91C2EF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68940" y="1614943"/>
            <a:ext cx="1347355" cy="941747"/>
          </a:xfrm>
          <a:prstGeom prst="rect">
            <a:avLst/>
          </a:prstGeom>
        </p:spPr>
      </p:pic>
      <p:pic>
        <p:nvPicPr>
          <p:cNvPr id="15" name="Picture 14" descr="A yellow emoji with a thumbs up&#10;&#10;Description automatically generated">
            <a:extLst>
              <a:ext uri="{FF2B5EF4-FFF2-40B4-BE49-F238E27FC236}">
                <a16:creationId xmlns:a16="http://schemas.microsoft.com/office/drawing/2014/main" id="{8ECA0432-AE0A-A02A-1BFD-A50AFB348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743047" y="1561417"/>
            <a:ext cx="1427855" cy="999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DD597A-7D83-F018-EE92-0200BFE01B79}"/>
              </a:ext>
            </a:extLst>
          </p:cNvPr>
          <p:cNvSpPr txBox="1"/>
          <p:nvPr/>
        </p:nvSpPr>
        <p:spPr>
          <a:xfrm>
            <a:off x="4494913" y="2910967"/>
            <a:ext cx="4031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HOUSE: </a:t>
            </a:r>
          </a:p>
          <a:p>
            <a:pPr marL="509588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Members leaving early; disillusionment</a:t>
            </a:r>
          </a:p>
          <a:p>
            <a:pPr marL="509588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Continued threats on Speaker’s seat</a:t>
            </a:r>
          </a:p>
          <a:p>
            <a:pPr marL="465138" indent="-24130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SENATE: </a:t>
            </a:r>
          </a:p>
          <a:p>
            <a:pPr marL="519113" indent="-290513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McConnell departure - loss of institutional knowledge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BILLS:  </a:t>
            </a:r>
          </a:p>
          <a:p>
            <a:pPr marL="568325" indent="-333375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Tax bill not moving</a:t>
            </a: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A1907-005B-519B-1B46-E32EF3D17DE9}"/>
              </a:ext>
            </a:extLst>
          </p:cNvPr>
          <p:cNvSpPr txBox="1"/>
          <p:nvPr/>
        </p:nvSpPr>
        <p:spPr>
          <a:xfrm>
            <a:off x="525077" y="2910967"/>
            <a:ext cx="3852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CONGRESS: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FY 2024 Funding Completed; initiating FY 2025 process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Avoided even partial shutdown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Foreign Aid Funding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Retained Speaker, D’s pledge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Bipartisan functioning, somewhat 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7EB629-A904-35E7-CF7B-14590C4665FB}"/>
              </a:ext>
            </a:extLst>
          </p:cNvPr>
          <p:cNvCxnSpPr>
            <a:cxnSpLocks/>
          </p:cNvCxnSpPr>
          <p:nvPr/>
        </p:nvCxnSpPr>
        <p:spPr>
          <a:xfrm>
            <a:off x="777207" y="2684658"/>
            <a:ext cx="7392156" cy="638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3FE4CE1-7335-15E7-DA35-3372405B4DB9}"/>
              </a:ext>
            </a:extLst>
          </p:cNvPr>
          <p:cNvCxnSpPr/>
          <p:nvPr/>
        </p:nvCxnSpPr>
        <p:spPr>
          <a:xfrm>
            <a:off x="4315363" y="2699488"/>
            <a:ext cx="0" cy="376295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2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7224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1" y="-205033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8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Washington Update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187874" y="722412"/>
            <a:ext cx="880021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6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WHAT’S LEFT? </a:t>
            </a:r>
          </a:p>
          <a:p>
            <a:pPr marL="457200"/>
            <a:endParaRPr lang="en-US" sz="10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8001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FY 2025 Funding</a:t>
            </a:r>
          </a:p>
          <a:p>
            <a:pPr marL="11398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12 Appropriation Bills, expect a CR  </a:t>
            </a:r>
          </a:p>
          <a:p>
            <a:pPr marL="11398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Bus Security Grants</a:t>
            </a:r>
          </a:p>
          <a:p>
            <a:pPr marL="11398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NPS Park Fees </a:t>
            </a:r>
          </a:p>
          <a:p>
            <a:pPr marL="974725" indent="-517525"/>
            <a:endParaRPr lang="en-US" sz="12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974725" indent="-517525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FAA reauthorization?</a:t>
            </a:r>
          </a:p>
          <a:p>
            <a:pPr marL="11398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12 Appropriation Bills, CR  </a:t>
            </a:r>
          </a:p>
          <a:p>
            <a:pPr marL="11398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Bus Security Grants</a:t>
            </a:r>
          </a:p>
          <a:p>
            <a:pPr marL="1139825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NPS Park Fees </a:t>
            </a:r>
          </a:p>
          <a:p>
            <a:pPr marL="974725" indent="-517525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Defense Authorization (NDAA)?   </a:t>
            </a:r>
          </a:p>
          <a:p>
            <a:pPr marL="974725" indent="-517525"/>
            <a:endParaRPr lang="en-US" sz="12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974725" indent="-517525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Tax Package?   </a:t>
            </a:r>
          </a:p>
          <a:p>
            <a:pPr marL="1139825" indent="-2254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Not Likely </a:t>
            </a:r>
          </a:p>
          <a:p>
            <a:pPr marL="1139825" indent="-2254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No CERTS fix</a:t>
            </a:r>
          </a:p>
          <a:p>
            <a:pPr marL="1139825" indent="-22542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100% Bonus Depreciation/Sec. 163 v. Enhanced child tax credit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297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D816DB0A-BE5C-7C89-B27D-7B2346E89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640" y="946654"/>
            <a:ext cx="8215313" cy="531019"/>
          </a:xfrm>
        </p:spPr>
        <p:txBody>
          <a:bodyPr/>
          <a:lstStyle/>
          <a:p>
            <a:pPr algn="l" eaLnBrk="1" hangingPunct="1"/>
            <a:r>
              <a:rPr lang="en-US" altLang="en-US" b="1" dirty="0"/>
              <a:t>Current Balance of Power in the 118th Congress</a:t>
            </a:r>
          </a:p>
        </p:txBody>
      </p:sp>
      <p:sp>
        <p:nvSpPr>
          <p:cNvPr id="119811" name="Text Placeholder 4">
            <a:extLst>
              <a:ext uri="{FF2B5EF4-FFF2-40B4-BE49-F238E27FC236}">
                <a16:creationId xmlns:a16="http://schemas.microsoft.com/office/drawing/2014/main" id="{2FD00086-4438-2546-7719-9E48B4459C04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4706541" y="2110978"/>
            <a:ext cx="3851672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alt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96ED73-2399-EB8D-EDC0-D5848960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4" y="2110978"/>
            <a:ext cx="2959894" cy="423863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en-US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altLang="en-US" sz="1950" kern="0">
                <a:latin typeface="Arial" panose="020B0604020202020204" pitchFamily="34" charset="0"/>
                <a:cs typeface="Arial" panose="020B0604020202020204" pitchFamily="34" charset="0"/>
              </a:rPr>
              <a:t>Senate</a:t>
            </a:r>
          </a:p>
        </p:txBody>
      </p:sp>
      <p:sp>
        <p:nvSpPr>
          <p:cNvPr id="119813" name="Text Placeholder 1">
            <a:extLst>
              <a:ext uri="{FF2B5EF4-FFF2-40B4-BE49-F238E27FC236}">
                <a16:creationId xmlns:a16="http://schemas.microsoft.com/office/drawing/2014/main" id="{949012EA-1E20-D1AC-DD08-30B6F120424F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36352" y="6144877"/>
            <a:ext cx="6296025" cy="42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altLang="en-US" sz="675">
                <a:latin typeface="Arial" panose="020B0604020202020204" pitchFamily="34" charset="0"/>
                <a:cs typeface="Arial" panose="020B0604020202020204" pitchFamily="34" charset="0"/>
              </a:rPr>
              <a:t>Notes: As of Jan. 8. The yellow dots in Senate graphic reflect three independents who align with Democrats. Gray dots in the House graphic represent two vacancies caused by the expulsion of George Santos (R-N.Y.) and resignation of Kevin McCarthy (R-Calif.). Rep. Bill Johnson (R-Ohio) announced his resignation effective Jan. 21, while Rep. Brian Higgins (D-N.Y.) said he would resign early this year.</a:t>
            </a:r>
          </a:p>
        </p:txBody>
      </p:sp>
      <p:pic>
        <p:nvPicPr>
          <p:cNvPr id="119814" name="Picture 21">
            <a:extLst>
              <a:ext uri="{FF2B5EF4-FFF2-40B4-BE49-F238E27FC236}">
                <a16:creationId xmlns:a16="http://schemas.microsoft.com/office/drawing/2014/main" id="{25D9A14D-F3FC-7832-D41A-453C8D7C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86" y="2642156"/>
            <a:ext cx="4572000" cy="233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Picture 26">
            <a:extLst>
              <a:ext uri="{FF2B5EF4-FFF2-40B4-BE49-F238E27FC236}">
                <a16:creationId xmlns:a16="http://schemas.microsoft.com/office/drawing/2014/main" id="{4993015A-D1D0-102F-B6C3-75B09BDDF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r="2563" b="4556"/>
          <a:stretch>
            <a:fillRect/>
          </a:stretch>
        </p:blipFill>
        <p:spPr bwMode="auto">
          <a:xfrm>
            <a:off x="96441" y="2621757"/>
            <a:ext cx="4246959" cy="22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D899576-272A-E0C0-3C3E-E1C0105FDBBE}"/>
              </a:ext>
            </a:extLst>
          </p:cNvPr>
          <p:cNvSpPr/>
          <p:nvPr/>
        </p:nvSpPr>
        <p:spPr>
          <a:xfrm flipV="1">
            <a:off x="6840519" y="2969547"/>
            <a:ext cx="83127" cy="953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C9047E-35D3-EBF0-683D-925333C4D01D}"/>
              </a:ext>
            </a:extLst>
          </p:cNvPr>
          <p:cNvSpPr/>
          <p:nvPr/>
        </p:nvSpPr>
        <p:spPr>
          <a:xfrm flipV="1">
            <a:off x="6840519" y="4080680"/>
            <a:ext cx="83127" cy="953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F1FBD8-5ED7-F211-5CC9-1EAE696E90D8}"/>
              </a:ext>
            </a:extLst>
          </p:cNvPr>
          <p:cNvSpPr txBox="1"/>
          <p:nvPr/>
        </p:nvSpPr>
        <p:spPr>
          <a:xfrm>
            <a:off x="6046536" y="4926601"/>
            <a:ext cx="155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5– vacancies</a:t>
            </a:r>
          </a:p>
          <a:p>
            <a:pPr algn="ctr"/>
            <a:r>
              <a:rPr lang="en-US" dirty="0"/>
              <a:t>(4-Rs; 1 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F6777-EDC6-EF85-15FA-3074A415EF5B}"/>
              </a:ext>
            </a:extLst>
          </p:cNvPr>
          <p:cNvSpPr txBox="1"/>
          <p:nvPr/>
        </p:nvSpPr>
        <p:spPr>
          <a:xfrm>
            <a:off x="4612593" y="2891342"/>
            <a:ext cx="7056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5768B-5772-56A9-71BC-3E749845992A}"/>
              </a:ext>
            </a:extLst>
          </p:cNvPr>
          <p:cNvSpPr txBox="1"/>
          <p:nvPr/>
        </p:nvSpPr>
        <p:spPr>
          <a:xfrm>
            <a:off x="8341953" y="2891341"/>
            <a:ext cx="70560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58B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D7CE7B-89B4-2550-F56E-D81722591E58}"/>
              </a:ext>
            </a:extLst>
          </p:cNvPr>
          <p:cNvSpPr/>
          <p:nvPr/>
        </p:nvSpPr>
        <p:spPr>
          <a:xfrm>
            <a:off x="-1" y="0"/>
            <a:ext cx="9144000" cy="7059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6F90F2-016B-B60F-BD7E-7E4D8B84FF0E}"/>
              </a:ext>
            </a:extLst>
          </p:cNvPr>
          <p:cNvSpPr txBox="1">
            <a:spLocks/>
          </p:cNvSpPr>
          <p:nvPr/>
        </p:nvSpPr>
        <p:spPr>
          <a:xfrm>
            <a:off x="336352" y="94131"/>
            <a:ext cx="8610600" cy="70596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– Federal Election Status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29F98A-39A8-504A-B4A9-714B98048208}"/>
              </a:ext>
            </a:extLst>
          </p:cNvPr>
          <p:cNvSpPr/>
          <p:nvPr/>
        </p:nvSpPr>
        <p:spPr>
          <a:xfrm flipV="1">
            <a:off x="6840519" y="2878456"/>
            <a:ext cx="83127" cy="9535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27" y="-20577"/>
            <a:ext cx="8610600" cy="852755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– Federal Election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258891" y="873332"/>
            <a:ext cx="8626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6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Congressional Races</a:t>
            </a:r>
            <a:endParaRPr lang="en-US" sz="26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5221A-8037-CFA4-DDCC-978679293ED0}"/>
              </a:ext>
            </a:extLst>
          </p:cNvPr>
          <p:cNvSpPr txBox="1"/>
          <p:nvPr/>
        </p:nvSpPr>
        <p:spPr>
          <a:xfrm>
            <a:off x="4243317" y="2715345"/>
            <a:ext cx="5278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U</a:t>
            </a:r>
            <a:r>
              <a:rPr lang="en-US" sz="2100" b="1" u="sng" dirty="0">
                <a:solidFill>
                  <a:srgbClr val="C00000"/>
                </a:solidFill>
                <a:latin typeface="Palatino Linotype" panose="02040502050505030304" pitchFamily="18" charset="0"/>
              </a:rPr>
              <a:t>.S. HOUSE OF REPRESENTATIVES</a:t>
            </a:r>
            <a:endParaRPr lang="en-US" sz="21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B976A-D4FD-7DFA-F1CE-15ADA08BEE2C}"/>
              </a:ext>
            </a:extLst>
          </p:cNvPr>
          <p:cNvSpPr txBox="1"/>
          <p:nvPr/>
        </p:nvSpPr>
        <p:spPr>
          <a:xfrm>
            <a:off x="354479" y="3150887"/>
            <a:ext cx="37796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- D-control (48 seats, joined by 2-I’s, and VP);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- R’s have 49 seats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- 34* seats up (~1/3 of Senate),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- D/I’s defending 23 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- 10 Senators death/resign/not running, 7 are 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6D18F-1BC3-AFCB-C821-99D334A15BBF}"/>
              </a:ext>
            </a:extLst>
          </p:cNvPr>
          <p:cNvSpPr txBox="1"/>
          <p:nvPr/>
        </p:nvSpPr>
        <p:spPr>
          <a:xfrm>
            <a:off x="999422" y="2719999"/>
            <a:ext cx="2130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U.S. SENATE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5F187-1E38-7469-4C22-D5913AC23240}"/>
              </a:ext>
            </a:extLst>
          </p:cNvPr>
          <p:cNvSpPr txBox="1"/>
          <p:nvPr/>
        </p:nvSpPr>
        <p:spPr>
          <a:xfrm>
            <a:off x="4862948" y="3092291"/>
            <a:ext cx="38441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 R’s started with 222, now down to 217 (2-vote margin)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 D’s are now at 212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- 6 vacancies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 All 435 seats up for election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- 53 retire/other office (25-D; 23-R)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- 9 resignations (3-D/6-Rs)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- 1 expulsion</a:t>
            </a:r>
          </a:p>
        </p:txBody>
      </p:sp>
      <p:pic>
        <p:nvPicPr>
          <p:cNvPr id="12" name="Picture 11" descr="A white building with a dome with United States Capitol in the background&#10;&#10;Description automatically generated">
            <a:extLst>
              <a:ext uri="{FF2B5EF4-FFF2-40B4-BE49-F238E27FC236}">
                <a16:creationId xmlns:a16="http://schemas.microsoft.com/office/drawing/2014/main" id="{59E3391D-3FD1-F9B1-F9D1-86B07E363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18871" y="1370001"/>
            <a:ext cx="2919845" cy="11738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E964A7-32A0-2975-7C1B-A468BB43302E}"/>
              </a:ext>
            </a:extLst>
          </p:cNvPr>
          <p:cNvCxnSpPr/>
          <p:nvPr/>
        </p:nvCxnSpPr>
        <p:spPr>
          <a:xfrm>
            <a:off x="4188729" y="2924685"/>
            <a:ext cx="0" cy="31529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4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0"/>
            <a:ext cx="9144000" cy="7059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27" y="-20576"/>
            <a:ext cx="8610600" cy="705968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2024 – Federal Election Status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8BF44-3AD3-49B5-8B21-71626FAC5017}"/>
              </a:ext>
            </a:extLst>
          </p:cNvPr>
          <p:cNvSpPr txBox="1"/>
          <p:nvPr/>
        </p:nvSpPr>
        <p:spPr>
          <a:xfrm>
            <a:off x="266701" y="707030"/>
            <a:ext cx="8626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ctr"/>
            <a:r>
              <a:rPr lang="en-US" sz="2600" b="1" u="sng" dirty="0">
                <a:solidFill>
                  <a:srgbClr val="C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Presidential Race</a:t>
            </a:r>
            <a:endParaRPr lang="en-US" sz="2600" b="1" dirty="0">
              <a:solidFill>
                <a:srgbClr val="C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CE5477-E759-361F-1492-943C9250EAC6}"/>
              </a:ext>
            </a:extLst>
          </p:cNvPr>
          <p:cNvSpPr txBox="1"/>
          <p:nvPr/>
        </p:nvSpPr>
        <p:spPr>
          <a:xfrm>
            <a:off x="133702" y="1067013"/>
            <a:ext cx="848502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u="sng" dirty="0">
                <a:solidFill>
                  <a:schemeClr val="accent1">
                    <a:lumMod val="50000"/>
                  </a:schemeClr>
                </a:solidFill>
                <a:effectLst/>
                <a:latin typeface="var(--g-font-family-franklin)"/>
              </a:rPr>
              <a:t>DEMOCRATS:								</a:t>
            </a:r>
          </a:p>
          <a:p>
            <a:pPr algn="l" fontAlgn="base"/>
            <a:endParaRPr lang="en-US" b="1" i="0" dirty="0">
              <a:solidFill>
                <a:srgbClr val="121212"/>
              </a:solidFill>
              <a:effectLst/>
              <a:latin typeface="var(--g-font-family-franklin)"/>
            </a:endParaRPr>
          </a:p>
          <a:p>
            <a:pPr algn="l" fontAlgn="base"/>
            <a:endParaRPr lang="en-US" b="1" dirty="0">
              <a:solidFill>
                <a:srgbClr val="121212"/>
              </a:solidFill>
              <a:latin typeface="var(--g-font-family-franklin)"/>
            </a:endParaRPr>
          </a:p>
          <a:p>
            <a:pPr algn="l" fontAlgn="base"/>
            <a:endParaRPr lang="en-US" b="1" i="0" dirty="0">
              <a:solidFill>
                <a:srgbClr val="121212"/>
              </a:solidFill>
              <a:effectLst/>
              <a:latin typeface="var(--g-font-family-franklin)"/>
            </a:endParaRPr>
          </a:p>
          <a:p>
            <a:pPr algn="l" fontAlgn="base"/>
            <a:endParaRPr lang="en-US" sz="1000" b="1" i="0" u="sng" dirty="0">
              <a:solidFill>
                <a:srgbClr val="C00000"/>
              </a:solidFill>
              <a:effectLst/>
              <a:latin typeface="var(--g-font-family-franklin)"/>
            </a:endParaRPr>
          </a:p>
          <a:p>
            <a:pPr algn="l" fontAlgn="base"/>
            <a:endParaRPr lang="en-US" sz="1000" b="1" u="sng" dirty="0">
              <a:solidFill>
                <a:srgbClr val="C00000"/>
              </a:solidFill>
              <a:latin typeface="var(--g-font-family-franklin)"/>
            </a:endParaRPr>
          </a:p>
          <a:p>
            <a:pPr algn="l" fontAlgn="base"/>
            <a:r>
              <a:rPr lang="en-US" b="1" i="0" u="sng" dirty="0">
                <a:solidFill>
                  <a:srgbClr val="C00000"/>
                </a:solidFill>
                <a:effectLst/>
                <a:latin typeface="var(--g-font-family-franklin)"/>
              </a:rPr>
              <a:t>REPUBLICANS:								</a:t>
            </a:r>
          </a:p>
          <a:p>
            <a:pPr algn="l" fontAlgn="base"/>
            <a:endParaRPr lang="en-US" b="1" i="0" dirty="0">
              <a:solidFill>
                <a:srgbClr val="121212"/>
              </a:solidFill>
              <a:effectLst/>
              <a:latin typeface="var(--g-font-family-franklin)"/>
            </a:endParaRPr>
          </a:p>
          <a:p>
            <a:pPr algn="l" fontAlgn="base"/>
            <a:endParaRPr lang="en-US" b="1" i="0" dirty="0">
              <a:solidFill>
                <a:srgbClr val="121212"/>
              </a:solidFill>
              <a:effectLst/>
              <a:latin typeface="var(--g-font-family-franklin)"/>
            </a:endParaRPr>
          </a:p>
          <a:p>
            <a:pPr algn="l" fontAlgn="base"/>
            <a:endParaRPr lang="en-US" b="1" dirty="0">
              <a:solidFill>
                <a:srgbClr val="121212"/>
              </a:solidFill>
              <a:latin typeface="var(--g-font-family-franklin)"/>
            </a:endParaRPr>
          </a:p>
          <a:p>
            <a:pPr algn="l" fontAlgn="base"/>
            <a:endParaRPr lang="en-US" sz="1000" b="1" dirty="0">
              <a:solidFill>
                <a:srgbClr val="121212"/>
              </a:solidFill>
              <a:latin typeface="var(--g-font-family-franklin)"/>
            </a:endParaRPr>
          </a:p>
          <a:p>
            <a:pPr algn="l" fontAlgn="base"/>
            <a:endParaRPr lang="en-US" sz="1000" b="1" i="0" dirty="0">
              <a:solidFill>
                <a:srgbClr val="121212"/>
              </a:solidFill>
              <a:effectLst/>
              <a:latin typeface="var(--g-font-family-franklin)"/>
            </a:endParaRPr>
          </a:p>
          <a:p>
            <a:pPr algn="l" fontAlgn="base"/>
            <a:r>
              <a:rPr lang="en-US" b="1" i="0" u="sng" dirty="0">
                <a:solidFill>
                  <a:srgbClr val="121212"/>
                </a:solidFill>
                <a:effectLst/>
                <a:latin typeface="var(--g-font-family-franklin)"/>
              </a:rPr>
              <a:t>INDEPENDENT AND THIRD-PARTY						</a:t>
            </a:r>
          </a:p>
          <a:p>
            <a:pPr algn="l" fontAlgn="base"/>
            <a:endParaRPr lang="en-US" b="1" i="0" dirty="0">
              <a:solidFill>
                <a:srgbClr val="121212"/>
              </a:solidFill>
              <a:effectLst/>
              <a:latin typeface="var(--g-font-family-franklin)"/>
            </a:endParaRPr>
          </a:p>
          <a:p>
            <a:pPr algn="ctr" fontAlgn="base"/>
            <a:endParaRPr lang="en-US" b="0" i="0" u="none" strike="noStrike" dirty="0">
              <a:solidFill>
                <a:srgbClr val="121212"/>
              </a:solidFill>
              <a:effectLst/>
              <a:latin typeface="var(--g-font-family-franklin)"/>
              <a:hlinkClick r:id="rId4"/>
            </a:endParaRPr>
          </a:p>
          <a:p>
            <a:pPr algn="ctr" fontAlgn="base"/>
            <a:endParaRPr lang="en-US" dirty="0">
              <a:solidFill>
                <a:srgbClr val="121212"/>
              </a:solidFill>
              <a:latin typeface="var(--g-font-family-franklin)"/>
              <a:hlinkClick r:id="rId4"/>
            </a:endParaRPr>
          </a:p>
          <a:p>
            <a:pPr algn="ctr" fontAlgn="base"/>
            <a:endParaRPr lang="en-US" sz="1000" b="0" i="0" u="none" strike="noStrike" dirty="0">
              <a:solidFill>
                <a:srgbClr val="121212"/>
              </a:solidFill>
              <a:effectLst/>
              <a:latin typeface="var(--g-font-family-franklin)"/>
              <a:hlinkClick r:id="rId4"/>
            </a:endParaRPr>
          </a:p>
          <a:p>
            <a:pPr algn="l" fontAlgn="base"/>
            <a:endParaRPr lang="en-US" sz="1000" b="1" u="sng" dirty="0">
              <a:solidFill>
                <a:srgbClr val="121212"/>
              </a:solidFill>
              <a:latin typeface="var(--g-font-family-franklin)"/>
            </a:endParaRPr>
          </a:p>
          <a:p>
            <a:pPr algn="l" fontAlgn="base"/>
            <a:r>
              <a:rPr lang="en-US" b="1" u="sng" dirty="0">
                <a:solidFill>
                  <a:srgbClr val="FF0000"/>
                </a:solidFill>
                <a:latin typeface="var(--g-font-family-franklin)"/>
              </a:rPr>
              <a:t>UNKNOWNS:</a:t>
            </a:r>
            <a:r>
              <a:rPr lang="en-US" b="1" i="0" u="sng" dirty="0">
                <a:solidFill>
                  <a:srgbClr val="121212"/>
                </a:solidFill>
                <a:effectLst/>
                <a:latin typeface="var(--g-font-family-franklin)"/>
              </a:rPr>
              <a:t>								</a:t>
            </a:r>
          </a:p>
          <a:p>
            <a:pPr algn="l" fontAlgn="base"/>
            <a:endParaRPr lang="en-US" b="1" i="0" dirty="0">
              <a:solidFill>
                <a:srgbClr val="121212"/>
              </a:solidFill>
              <a:effectLst/>
              <a:latin typeface="var(--g-font-family-franklin)"/>
            </a:endParaRPr>
          </a:p>
          <a:p>
            <a:pPr algn="ctr" fontAlgn="base"/>
            <a:endParaRPr lang="en-US" b="0" i="0" u="none" strike="noStrike" dirty="0">
              <a:solidFill>
                <a:srgbClr val="121212"/>
              </a:solidFill>
              <a:effectLst/>
              <a:latin typeface="var(--g-font-family-franklin)"/>
              <a:hlinkClick r:id="rId4"/>
            </a:endParaRPr>
          </a:p>
          <a:p>
            <a:pPr fontAlgn="base"/>
            <a:endParaRPr lang="en-US" b="0" i="0" u="none" strike="noStrike" dirty="0">
              <a:solidFill>
                <a:srgbClr val="121212"/>
              </a:solidFill>
              <a:effectLst/>
              <a:latin typeface="var(--g-font-family-franklin)"/>
              <a:hlinkClick r:id="rId4"/>
            </a:endParaRPr>
          </a:p>
          <a:p>
            <a:pPr algn="ctr" fontAlgn="base"/>
            <a:endParaRPr lang="en-US" dirty="0">
              <a:solidFill>
                <a:srgbClr val="121212"/>
              </a:solidFill>
              <a:latin typeface="var(--g-font-family-franklin)"/>
              <a:hlinkClick r:id="rId4"/>
            </a:endParaRPr>
          </a:p>
          <a:p>
            <a:pPr algn="ctr" fontAlgn="base"/>
            <a:endParaRPr lang="en-US" b="0" i="0" u="none" strike="noStrike" dirty="0">
              <a:solidFill>
                <a:srgbClr val="121212"/>
              </a:solidFill>
              <a:effectLst/>
              <a:latin typeface="var(--g-font-family-franklin)"/>
              <a:hlinkClick r:id="rId4"/>
            </a:endParaRPr>
          </a:p>
          <a:p>
            <a:pPr algn="ctr" fontAlgn="base"/>
            <a:endParaRPr lang="en-US" b="0" i="0" u="none" strike="noStrike" dirty="0">
              <a:solidFill>
                <a:srgbClr val="121212"/>
              </a:solidFill>
              <a:effectLst/>
              <a:latin typeface="var(--g-font-family-franklin)"/>
              <a:hlinkClick r:id="rId4"/>
            </a:endParaRPr>
          </a:p>
        </p:txBody>
      </p:sp>
      <p:pic>
        <p:nvPicPr>
          <p:cNvPr id="1030" name="Picture 6" descr="Biden is virtually unchanged in new official portrait">
            <a:extLst>
              <a:ext uri="{FF2B5EF4-FFF2-40B4-BE49-F238E27FC236}">
                <a16:creationId xmlns:a16="http://schemas.microsoft.com/office/drawing/2014/main" id="{B42F3511-0B88-D857-3B19-C1193ADF8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8" t="3805" r="38068" b="62212"/>
          <a:stretch/>
        </p:blipFill>
        <p:spPr bwMode="auto">
          <a:xfrm>
            <a:off x="501987" y="1457029"/>
            <a:ext cx="648531" cy="70707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Marianne Williamson – Wholehearted.org">
            <a:extLst>
              <a:ext uri="{FF2B5EF4-FFF2-40B4-BE49-F238E27FC236}">
                <a16:creationId xmlns:a16="http://schemas.microsoft.com/office/drawing/2014/main" id="{1AE66FF7-5558-3B05-6281-C4D2000330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7484" r="20833" b="33121"/>
          <a:stretch/>
        </p:blipFill>
        <p:spPr bwMode="auto">
          <a:xfrm>
            <a:off x="1552001" y="1463767"/>
            <a:ext cx="683835" cy="74557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9CAAF75-81D6-6443-7AA0-95FC699B8288}"/>
              </a:ext>
            </a:extLst>
          </p:cNvPr>
          <p:cNvSpPr txBox="1"/>
          <p:nvPr/>
        </p:nvSpPr>
        <p:spPr>
          <a:xfrm>
            <a:off x="493845" y="2188699"/>
            <a:ext cx="696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83EE25-D486-6ECE-F2F7-031E379AC487}"/>
              </a:ext>
            </a:extLst>
          </p:cNvPr>
          <p:cNvSpPr txBox="1"/>
          <p:nvPr/>
        </p:nvSpPr>
        <p:spPr>
          <a:xfrm>
            <a:off x="1396589" y="2203337"/>
            <a:ext cx="1176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Williamson</a:t>
            </a:r>
          </a:p>
        </p:txBody>
      </p:sp>
      <p:pic>
        <p:nvPicPr>
          <p:cNvPr id="32" name="Picture 31" descr="Donald Trump is elected president of the United States - The Washington ...">
            <a:extLst>
              <a:ext uri="{FF2B5EF4-FFF2-40B4-BE49-F238E27FC236}">
                <a16:creationId xmlns:a16="http://schemas.microsoft.com/office/drawing/2014/main" id="{A7C8228B-FFF0-0002-7EC7-9BB5CCA536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0" t="1608" r="30432" b="28751"/>
          <a:stretch/>
        </p:blipFill>
        <p:spPr bwMode="auto">
          <a:xfrm>
            <a:off x="386610" y="2876985"/>
            <a:ext cx="650467" cy="738623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E54B18-4BF3-22C5-00C5-2323BF7266B5}"/>
              </a:ext>
            </a:extLst>
          </p:cNvPr>
          <p:cNvSpPr txBox="1"/>
          <p:nvPr/>
        </p:nvSpPr>
        <p:spPr>
          <a:xfrm>
            <a:off x="368092" y="3640566"/>
            <a:ext cx="73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</a:p>
        </p:txBody>
      </p:sp>
      <p:pic>
        <p:nvPicPr>
          <p:cNvPr id="20" name="Picture 19" descr="Robert F. Kennedy Jr. running for president in 2024 - POLITICO">
            <a:extLst>
              <a:ext uri="{FF2B5EF4-FFF2-40B4-BE49-F238E27FC236}">
                <a16:creationId xmlns:a16="http://schemas.microsoft.com/office/drawing/2014/main" id="{05C552AA-F8F8-D965-BE96-A7E2C9D31D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78" b="22509"/>
          <a:stretch/>
        </p:blipFill>
        <p:spPr bwMode="auto">
          <a:xfrm>
            <a:off x="412411" y="4278611"/>
            <a:ext cx="738107" cy="76550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ornel West Biography – Facts, Childhood, Family Life, Achievements">
            <a:extLst>
              <a:ext uri="{FF2B5EF4-FFF2-40B4-BE49-F238E27FC236}">
                <a16:creationId xmlns:a16="http://schemas.microsoft.com/office/drawing/2014/main" id="{B387F736-D819-61EF-7743-46F00278D8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r="24840" b="24039"/>
          <a:stretch/>
        </p:blipFill>
        <p:spPr bwMode="auto">
          <a:xfrm>
            <a:off x="1489227" y="4271461"/>
            <a:ext cx="717669" cy="77602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0BCE5C8-6134-F3F7-8C45-028FE5326E18}"/>
              </a:ext>
            </a:extLst>
          </p:cNvPr>
          <p:cNvSpPr txBox="1"/>
          <p:nvPr/>
        </p:nvSpPr>
        <p:spPr>
          <a:xfrm>
            <a:off x="356981" y="5051734"/>
            <a:ext cx="88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Kennedy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C404CE-87C1-9E92-76B3-337400B78337}"/>
              </a:ext>
            </a:extLst>
          </p:cNvPr>
          <p:cNvSpPr txBox="1"/>
          <p:nvPr/>
        </p:nvSpPr>
        <p:spPr>
          <a:xfrm>
            <a:off x="1582345" y="5042008"/>
            <a:ext cx="67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A5C122-62AC-520A-87B4-B3D2020D2FB9}"/>
              </a:ext>
            </a:extLst>
          </p:cNvPr>
          <p:cNvSpPr txBox="1"/>
          <p:nvPr/>
        </p:nvSpPr>
        <p:spPr>
          <a:xfrm>
            <a:off x="2627069" y="5059723"/>
            <a:ext cx="71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Stein</a:t>
            </a:r>
          </a:p>
        </p:txBody>
      </p:sp>
      <p:pic>
        <p:nvPicPr>
          <p:cNvPr id="41" name="Picture 40" descr="Jill Stein Biography - Facts, Childhood, Family Life &amp; Achievements">
            <a:extLst>
              <a:ext uri="{FF2B5EF4-FFF2-40B4-BE49-F238E27FC236}">
                <a16:creationId xmlns:a16="http://schemas.microsoft.com/office/drawing/2014/main" id="{D98D227F-C741-390C-8189-30A61892E66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0" r="30288" b="34423"/>
          <a:stretch/>
        </p:blipFill>
        <p:spPr bwMode="auto">
          <a:xfrm>
            <a:off x="2576255" y="4277530"/>
            <a:ext cx="720734" cy="82473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Question Mark Interrogation Point Asking Sign Query Symbol Red 3d ...">
            <a:extLst>
              <a:ext uri="{FF2B5EF4-FFF2-40B4-BE49-F238E27FC236}">
                <a16:creationId xmlns:a16="http://schemas.microsoft.com/office/drawing/2014/main" id="{E40B63E0-A4CE-32B6-7833-1A974EC964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t="6891" r="6250" b="7051"/>
          <a:stretch/>
        </p:blipFill>
        <p:spPr bwMode="auto">
          <a:xfrm>
            <a:off x="525272" y="5687029"/>
            <a:ext cx="775813" cy="758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A5258A6-F392-4585-F1C3-9744FD17FA9B}"/>
              </a:ext>
            </a:extLst>
          </p:cNvPr>
          <p:cNvSpPr txBox="1"/>
          <p:nvPr/>
        </p:nvSpPr>
        <p:spPr>
          <a:xfrm>
            <a:off x="677566" y="6462445"/>
            <a:ext cx="719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AEFC51-B439-D2E8-4C6E-22CFE30601B5}"/>
              </a:ext>
            </a:extLst>
          </p:cNvPr>
          <p:cNvSpPr txBox="1"/>
          <p:nvPr/>
        </p:nvSpPr>
        <p:spPr>
          <a:xfrm>
            <a:off x="2594125" y="2213007"/>
            <a:ext cx="1176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Palmer</a:t>
            </a:r>
          </a:p>
        </p:txBody>
      </p:sp>
      <p:pic>
        <p:nvPicPr>
          <p:cNvPr id="48" name="Picture 47" descr="About | Palmer for President 2024">
            <a:extLst>
              <a:ext uri="{FF2B5EF4-FFF2-40B4-BE49-F238E27FC236}">
                <a16:creationId xmlns:a16="http://schemas.microsoft.com/office/drawing/2014/main" id="{F40BB71E-619E-343C-A566-6EC1FAC4F2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60" y="1457029"/>
            <a:ext cx="735775" cy="7559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225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727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BEEC87-CB75-4BB1-AC7E-F4BC1368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527" y="-20576"/>
            <a:ext cx="8610600" cy="727600"/>
          </a:xfr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Regulations/Administration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BE9965-6786-441C-EF73-39289CEC5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051" y="6383617"/>
            <a:ext cx="562036" cy="253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27313-83C2-441E-064B-1DEA908CB19F}"/>
              </a:ext>
            </a:extLst>
          </p:cNvPr>
          <p:cNvSpPr txBox="1"/>
          <p:nvPr/>
        </p:nvSpPr>
        <p:spPr>
          <a:xfrm>
            <a:off x="187874" y="6462445"/>
            <a:ext cx="157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4D0E3-55A0-435E-1EF3-6F2C4C8242F1}"/>
              </a:ext>
            </a:extLst>
          </p:cNvPr>
          <p:cNvSpPr txBox="1"/>
          <p:nvPr/>
        </p:nvSpPr>
        <p:spPr>
          <a:xfrm>
            <a:off x="619873" y="610135"/>
            <a:ext cx="82193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OST:  ADA/permanent seating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FMCSA:  Speed Limiters, CDL Requirements, Safety Fitness, CA MRB, AEB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FTA:  HOS rules for transit operators, 5311 Circular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NHTSA:  AEB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FHWA:  GHG targets</a:t>
            </a:r>
          </a:p>
          <a:p>
            <a:endParaRPr lang="en-US" sz="9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EPA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OAR:  GHG – Phase 3 (ZEVs)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CARB waiver requests for Omnibus NOx and ACF rules</a:t>
            </a:r>
          </a:p>
          <a:p>
            <a:endParaRPr lang="en-US" sz="9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WHD:  Overtime pay thresholds (</a:t>
            </a:r>
            <a:r>
              <a:rPr lang="en-US" sz="15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non-driver</a:t>
            </a: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OSHA:  Heat std, outdoor workers</a:t>
            </a:r>
          </a:p>
          <a:p>
            <a:endParaRPr lang="en-US" sz="9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NPS:  Commercial Use Authorizations registration system;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DHS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FEMA – Simplifying preparedness grant process; FY 2024 IBSGP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Treasury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FinCEN:  BOI Reporting </a:t>
            </a:r>
          </a:p>
          <a:p>
            <a:endParaRPr lang="en-US" sz="1000" b="1" u="sng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NLRB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Rule and Decision on organizing labor unions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Joint Employer </a:t>
            </a:r>
          </a:p>
        </p:txBody>
      </p:sp>
    </p:spTree>
    <p:extLst>
      <p:ext uri="{BB962C8B-B14F-4D97-AF65-F5344CB8AC3E}">
        <p14:creationId xmlns:p14="http://schemas.microsoft.com/office/powerpoint/2010/main" val="1344975386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677E7B22E744DBB1AECB4860741A8" ma:contentTypeVersion="16" ma:contentTypeDescription="Create a new document." ma:contentTypeScope="" ma:versionID="a80c946dfaee8d274c7261f34d4888b2">
  <xsd:schema xmlns:xsd="http://www.w3.org/2001/XMLSchema" xmlns:xs="http://www.w3.org/2001/XMLSchema" xmlns:p="http://schemas.microsoft.com/office/2006/metadata/properties" xmlns:ns2="6d1a44b1-20bf-4bbb-b273-1c741c62158a" xmlns:ns3="b26e1384-97f0-4592-8b0b-55abe6df193a" targetNamespace="http://schemas.microsoft.com/office/2006/metadata/properties" ma:root="true" ma:fieldsID="f8f83f20e30a0033e4e428fb169b6adb" ns2:_="" ns3:_="">
    <xsd:import namespace="6d1a44b1-20bf-4bbb-b273-1c741c62158a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44b1-20bf-4bbb-b273-1c741c621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448129-7ED5-48DE-9F4C-E2F1A9E51BE9}"/>
</file>

<file path=customXml/itemProps2.xml><?xml version="1.0" encoding="utf-8"?>
<ds:datastoreItem xmlns:ds="http://schemas.openxmlformats.org/officeDocument/2006/customXml" ds:itemID="{789E77C4-55B0-412F-8B64-6DE147B0AD1D}"/>
</file>

<file path=docProps/app.xml><?xml version="1.0" encoding="utf-8"?>
<Properties xmlns="http://schemas.openxmlformats.org/officeDocument/2006/extended-properties" xmlns:vt="http://schemas.openxmlformats.org/officeDocument/2006/docPropsVTypes">
  <TotalTime>27337</TotalTime>
  <Words>1842</Words>
  <Application>Microsoft Office PowerPoint</Application>
  <PresentationFormat>On-screen Show (4:3)</PresentationFormat>
  <Paragraphs>323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Georgia</vt:lpstr>
      <vt:lpstr>Palatino Linotype</vt:lpstr>
      <vt:lpstr>Publico Text</vt:lpstr>
      <vt:lpstr>Times New Roman</vt:lpstr>
      <vt:lpstr>var(--g-font-family-franklin)</vt:lpstr>
      <vt:lpstr>Wingdings</vt:lpstr>
      <vt:lpstr>6_Office Theme</vt:lpstr>
      <vt:lpstr>Government Affairs and Policy Report</vt:lpstr>
      <vt:lpstr>Accomplishments</vt:lpstr>
      <vt:lpstr>Washington Update </vt:lpstr>
      <vt:lpstr>Washington Update </vt:lpstr>
      <vt:lpstr>Washington Update </vt:lpstr>
      <vt:lpstr>Current Balance of Power in the 118th Congress</vt:lpstr>
      <vt:lpstr>2024 – Federal Election Status</vt:lpstr>
      <vt:lpstr>2024 – Federal Election Status</vt:lpstr>
      <vt:lpstr>Regulations/Administration</vt:lpstr>
      <vt:lpstr>Regulations/Administration</vt:lpstr>
      <vt:lpstr>NYC Tolling Plan   </vt:lpstr>
      <vt:lpstr>NYC Tolling Plan </vt:lpstr>
      <vt:lpstr>NYC Tolling Plan </vt:lpstr>
      <vt:lpstr>CARB Update </vt:lpstr>
      <vt:lpstr>Council Updates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Newhart</dc:creator>
  <cp:lastModifiedBy>Suzanne Rohde</cp:lastModifiedBy>
  <cp:revision>406</cp:revision>
  <cp:lastPrinted>2023-09-16T19:39:17Z</cp:lastPrinted>
  <dcterms:created xsi:type="dcterms:W3CDTF">2017-01-04T21:50:02Z</dcterms:created>
  <dcterms:modified xsi:type="dcterms:W3CDTF">2024-05-01T20:29:18Z</dcterms:modified>
</cp:coreProperties>
</file>